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</p:sldIdLst>
  <p:sldSz cx="243713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7500" u="none" kumimoji="0" normalizeH="0">
        <a:ln>
          <a:noFill/>
        </a:ln>
        <a:solidFill>
          <a:srgbClr val="494949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457200" algn="ctr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7500" u="none" kumimoji="0" normalizeH="0">
        <a:ln>
          <a:noFill/>
        </a:ln>
        <a:solidFill>
          <a:srgbClr val="494949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914400" algn="ctr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7500" u="none" kumimoji="0" normalizeH="0">
        <a:ln>
          <a:noFill/>
        </a:ln>
        <a:solidFill>
          <a:srgbClr val="494949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1371600" algn="ctr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7500" u="none" kumimoji="0" normalizeH="0">
        <a:ln>
          <a:noFill/>
        </a:ln>
        <a:solidFill>
          <a:srgbClr val="494949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1828800" algn="ctr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7500" u="none" kumimoji="0" normalizeH="0">
        <a:ln>
          <a:noFill/>
        </a:ln>
        <a:solidFill>
          <a:srgbClr val="494949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2286000" algn="ctr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7500" u="none" kumimoji="0" normalizeH="0">
        <a:ln>
          <a:noFill/>
        </a:ln>
        <a:solidFill>
          <a:srgbClr val="494949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2743200" algn="ctr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7500" u="none" kumimoji="0" normalizeH="0">
        <a:ln>
          <a:noFill/>
        </a:ln>
        <a:solidFill>
          <a:srgbClr val="494949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3200400" algn="ctr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7500" u="none" kumimoji="0" normalizeH="0">
        <a:ln>
          <a:noFill/>
        </a:ln>
        <a:solidFill>
          <a:srgbClr val="494949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3657600" algn="ctr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7500" u="none" kumimoji="0" normalizeH="0">
        <a:ln>
          <a:noFill/>
        </a:ln>
        <a:solidFill>
          <a:srgbClr val="494949"/>
        </a:solidFill>
        <a:effectLst/>
        <a:uFillTx/>
        <a:latin typeface="+mn-lt"/>
        <a:ea typeface="+mn-ea"/>
        <a:cs typeface="+mn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8F44A2F1-9E1F-4B54-A3A2-5F16C0AD49E2}" styleName="">
    <a:tblBg/>
    <a:wholeTbl>
      <a:tcTxStyle b="off" i="off">
        <a:fontRef idx="minor">
          <a:srgbClr val="B4B4B4"/>
        </a:fontRef>
        <a:srgbClr val="B4B4B4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E0FF"/>
          </a:solidFill>
        </a:fill>
      </a:tcStyle>
    </a:wholeTbl>
    <a:band2H>
      <a:tcTxStyle b="def" i="def"/>
      <a:tcStyle>
        <a:tcBdr/>
        <a:fill>
          <a:solidFill>
            <a:srgbClr val="E7F0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381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14A5F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14A5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14A5FF"/>
          </a:solidFill>
        </a:fill>
      </a:tcStyle>
    </a:firstRow>
  </a:tblStyle>
  <a:tblStyle styleId="{C7B018BB-80A7-4F77-B60F-C8B233D01FF8}" styleName="">
    <a:tblBg/>
    <a:wholeTbl>
      <a:tcTxStyle b="def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def" i="de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def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def" i="de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def" i="de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def" i="de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def" i="de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def" i="de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def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de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de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de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def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de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de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de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def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 b="def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de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def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de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/Relationships>

</file>

<file path=ppt/media/image1.jpeg>
</file>

<file path=ppt/media/image1.tif>
</file>

<file path=ppt/media/image2.jpeg>
</file>

<file path=ppt/media/image2.tif>
</file>

<file path=ppt/media/image3.tif>
</file>

<file path=ppt/media/image4.tif>
</file>

<file path=ppt/media/image5.tif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52" name="Shape 52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2200">
        <a:latin typeface="Lucida Grande"/>
        <a:ea typeface="Lucida Grande"/>
        <a:cs typeface="Lucida Grande"/>
        <a:sym typeface="Lucida Grande"/>
      </a:defRPr>
    </a:lvl1pPr>
    <a:lvl2pPr indent="457200" defTabSz="457200" latinLnBrk="0">
      <a:defRPr sz="2200">
        <a:latin typeface="Lucida Grande"/>
        <a:ea typeface="Lucida Grande"/>
        <a:cs typeface="Lucida Grande"/>
        <a:sym typeface="Lucida Grande"/>
      </a:defRPr>
    </a:lvl2pPr>
    <a:lvl3pPr indent="914400" defTabSz="457200" latinLnBrk="0">
      <a:defRPr sz="2200">
        <a:latin typeface="Lucida Grande"/>
        <a:ea typeface="Lucida Grande"/>
        <a:cs typeface="Lucida Grande"/>
        <a:sym typeface="Lucida Grande"/>
      </a:defRPr>
    </a:lvl3pPr>
    <a:lvl4pPr indent="1371600" defTabSz="457200" latinLnBrk="0">
      <a:defRPr sz="2200">
        <a:latin typeface="Lucida Grande"/>
        <a:ea typeface="Lucida Grande"/>
        <a:cs typeface="Lucida Grande"/>
        <a:sym typeface="Lucida Grande"/>
      </a:defRPr>
    </a:lvl4pPr>
    <a:lvl5pPr indent="1828800" defTabSz="457200" latinLnBrk="0">
      <a:defRPr sz="2200">
        <a:latin typeface="Lucida Grande"/>
        <a:ea typeface="Lucida Grande"/>
        <a:cs typeface="Lucida Grande"/>
        <a:sym typeface="Lucida Grande"/>
      </a:defRPr>
    </a:lvl5pPr>
    <a:lvl6pPr indent="2286000" defTabSz="457200" latinLnBrk="0">
      <a:defRPr sz="2200">
        <a:latin typeface="Lucida Grande"/>
        <a:ea typeface="Lucida Grande"/>
        <a:cs typeface="Lucida Grande"/>
        <a:sym typeface="Lucida Grande"/>
      </a:defRPr>
    </a:lvl6pPr>
    <a:lvl7pPr indent="2743200" defTabSz="457200" latinLnBrk="0">
      <a:defRPr sz="2200">
        <a:latin typeface="Lucida Grande"/>
        <a:ea typeface="Lucida Grande"/>
        <a:cs typeface="Lucida Grande"/>
        <a:sym typeface="Lucida Grande"/>
      </a:defRPr>
    </a:lvl7pPr>
    <a:lvl8pPr indent="3200400" defTabSz="457200" latinLnBrk="0">
      <a:defRPr sz="2200">
        <a:latin typeface="Lucida Grande"/>
        <a:ea typeface="Lucida Grande"/>
        <a:cs typeface="Lucida Grande"/>
        <a:sym typeface="Lucida Grande"/>
      </a:defRPr>
    </a:lvl8pPr>
    <a:lvl9pPr indent="3657600" defTabSz="457200" latinLnBrk="0">
      <a:defRPr sz="2200">
        <a:latin typeface="Lucida Grande"/>
        <a:ea typeface="Lucida Grande"/>
        <a:cs typeface="Lucida Grande"/>
        <a:sym typeface="Lucida Grand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Defaul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"/>
          <p:cNvSpPr/>
          <p:nvPr/>
        </p:nvSpPr>
        <p:spPr>
          <a:xfrm>
            <a:off x="-3" y="-1"/>
            <a:ext cx="24377654" cy="1125417"/>
          </a:xfrm>
          <a:prstGeom prst="rect">
            <a:avLst/>
          </a:prstGeom>
          <a:solidFill>
            <a:srgbClr val="14A5FF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 sz="3600">
                <a:solidFill>
                  <a:srgbClr val="073672"/>
                </a:solidFill>
              </a:defRPr>
            </a:pPr>
          </a:p>
        </p:txBody>
      </p:sp>
      <p:sp>
        <p:nvSpPr>
          <p:cNvPr id="45" name="Numéro de diapositive"/>
          <p:cNvSpPr txBox="1"/>
          <p:nvPr>
            <p:ph type="sldNum" sz="quarter" idx="2"/>
          </p:nvPr>
        </p:nvSpPr>
        <p:spPr>
          <a:xfrm>
            <a:off x="20000402" y="12446269"/>
            <a:ext cx="5686638" cy="1234441"/>
          </a:xfrm>
          <a:prstGeom prst="rect">
            <a:avLst/>
          </a:prstGeom>
        </p:spPr>
        <p:txBody>
          <a:bodyPr/>
          <a:lstStyle>
            <a:lvl1pPr algn="ctr">
              <a:defRPr sz="75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er"/>
          <p:cNvGrpSpPr/>
          <p:nvPr/>
        </p:nvGrpSpPr>
        <p:grpSpPr>
          <a:xfrm>
            <a:off x="-6598854" y="-10512751"/>
            <a:ext cx="4303384" cy="24534170"/>
            <a:chOff x="0" y="0"/>
            <a:chExt cx="4303382" cy="24534168"/>
          </a:xfrm>
        </p:grpSpPr>
        <p:sp>
          <p:nvSpPr>
            <p:cNvPr id="2" name="Triangle"/>
            <p:cNvSpPr/>
            <p:nvPr/>
          </p:nvSpPr>
          <p:spPr>
            <a:xfrm rot="5400000">
              <a:off x="291183" y="23087107"/>
              <a:ext cx="1133338" cy="17157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21600" y="11402"/>
                  </a:lnTo>
                  <a:lnTo>
                    <a:pt x="21600" y="0"/>
                  </a:lnTo>
                  <a:lnTo>
                    <a:pt x="0" y="21600"/>
                  </a:lnTo>
                </a:path>
              </a:pathLst>
            </a:custGeom>
            <a:solidFill>
              <a:srgbClr val="FFC62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3" name="Figure"/>
            <p:cNvSpPr/>
            <p:nvPr/>
          </p:nvSpPr>
          <p:spPr>
            <a:xfrm rot="5400000">
              <a:off x="1392727" y="21690657"/>
              <a:ext cx="1454947" cy="42320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4779" y="21600"/>
                  </a:lnTo>
                  <a:lnTo>
                    <a:pt x="21600" y="12854"/>
                  </a:lnTo>
                  <a:lnTo>
                    <a:pt x="21600" y="0"/>
                  </a:lnTo>
                  <a:lnTo>
                    <a:pt x="0" y="0"/>
                  </a:lnTo>
                </a:path>
              </a:pathLst>
            </a:custGeom>
            <a:solidFill>
              <a:srgbClr val="FFDD7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4" name="Triangle"/>
            <p:cNvSpPr/>
            <p:nvPr/>
          </p:nvSpPr>
          <p:spPr>
            <a:xfrm rot="5400000">
              <a:off x="797319" y="19983464"/>
              <a:ext cx="2645764" cy="42320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1600" y="21600"/>
                  </a:lnTo>
                  <a:lnTo>
                    <a:pt x="18970" y="0"/>
                  </a:lnTo>
                  <a:lnTo>
                    <a:pt x="0" y="0"/>
                  </a:lnTo>
                </a:path>
              </a:pathLst>
            </a:custGeom>
            <a:solidFill>
              <a:srgbClr val="FFC62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5" name="Figure"/>
            <p:cNvSpPr/>
            <p:nvPr/>
          </p:nvSpPr>
          <p:spPr>
            <a:xfrm rot="5400000">
              <a:off x="619130" y="19805276"/>
              <a:ext cx="3002141" cy="42320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305" y="16028"/>
                  </a:lnTo>
                  <a:lnTo>
                    <a:pt x="21600" y="21600"/>
                  </a:lnTo>
                  <a:lnTo>
                    <a:pt x="2565" y="0"/>
                  </a:lnTo>
                  <a:lnTo>
                    <a:pt x="0" y="0"/>
                  </a:lnTo>
                </a:path>
              </a:pathLst>
            </a:custGeom>
            <a:solidFill>
              <a:srgbClr val="FFDD7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6" name="Figure"/>
            <p:cNvSpPr/>
            <p:nvPr/>
          </p:nvSpPr>
          <p:spPr>
            <a:xfrm rot="5400000">
              <a:off x="1273214" y="17499689"/>
              <a:ext cx="2784839" cy="31412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255" y="0"/>
                  </a:moveTo>
                  <a:lnTo>
                    <a:pt x="0" y="13243"/>
                  </a:lnTo>
                  <a:lnTo>
                    <a:pt x="21600" y="21600"/>
                  </a:lnTo>
                  <a:lnTo>
                    <a:pt x="21271" y="0"/>
                  </a:lnTo>
                  <a:lnTo>
                    <a:pt x="16255" y="0"/>
                  </a:lnTo>
                </a:path>
              </a:pathLst>
            </a:custGeom>
            <a:solidFill>
              <a:srgbClr val="FFC62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7" name="Triangle"/>
            <p:cNvSpPr/>
            <p:nvPr/>
          </p:nvSpPr>
          <p:spPr>
            <a:xfrm rot="5400000">
              <a:off x="2190231" y="17730032"/>
              <a:ext cx="2167699" cy="19243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708" y="21600"/>
                  </a:lnTo>
                  <a:lnTo>
                    <a:pt x="21600" y="0"/>
                  </a:lnTo>
                  <a:lnTo>
                    <a:pt x="0" y="0"/>
                  </a:lnTo>
                </a:path>
              </a:pathLst>
            </a:custGeom>
            <a:solidFill>
              <a:srgbClr val="FFDD7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8" name="Triangle"/>
            <p:cNvSpPr/>
            <p:nvPr/>
          </p:nvSpPr>
          <p:spPr>
            <a:xfrm rot="5400000">
              <a:off x="1868386" y="15331816"/>
              <a:ext cx="2810915" cy="19243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1600" y="21600"/>
                  </a:lnTo>
                  <a:lnTo>
                    <a:pt x="21055" y="0"/>
                  </a:lnTo>
                  <a:lnTo>
                    <a:pt x="0" y="0"/>
                  </a:lnTo>
                </a:path>
              </a:pathLst>
            </a:custGeom>
            <a:solidFill>
              <a:srgbClr val="FFC62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9" name="Figure"/>
            <p:cNvSpPr/>
            <p:nvPr/>
          </p:nvSpPr>
          <p:spPr>
            <a:xfrm rot="5400000">
              <a:off x="408346" y="13898426"/>
              <a:ext cx="4136462" cy="35193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9711" y="21600"/>
                  </a:lnTo>
                  <a:lnTo>
                    <a:pt x="21600" y="11819"/>
                  </a:lnTo>
                  <a:lnTo>
                    <a:pt x="6920" y="0"/>
                  </a:lnTo>
                  <a:lnTo>
                    <a:pt x="0" y="0"/>
                  </a:lnTo>
                </a:path>
              </a:pathLst>
            </a:custGeom>
            <a:solidFill>
              <a:srgbClr val="FFDD7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10" name="Figure"/>
            <p:cNvSpPr/>
            <p:nvPr/>
          </p:nvSpPr>
          <p:spPr>
            <a:xfrm rot="5400000">
              <a:off x="326343" y="11517021"/>
              <a:ext cx="4345073" cy="35193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4730" y="0"/>
                  </a:moveTo>
                  <a:lnTo>
                    <a:pt x="0" y="10646"/>
                  </a:lnTo>
                  <a:lnTo>
                    <a:pt x="21600" y="21600"/>
                  </a:lnTo>
                  <a:lnTo>
                    <a:pt x="12356" y="0"/>
                  </a:lnTo>
                  <a:lnTo>
                    <a:pt x="4730" y="0"/>
                  </a:lnTo>
                </a:path>
              </a:pathLst>
            </a:custGeom>
            <a:solidFill>
              <a:srgbClr val="14A5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11" name="Triangle"/>
            <p:cNvSpPr/>
            <p:nvPr/>
          </p:nvSpPr>
          <p:spPr>
            <a:xfrm rot="5400000">
              <a:off x="3954733" y="9879941"/>
              <a:ext cx="368428" cy="1945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486" y="0"/>
                  </a:moveTo>
                  <a:lnTo>
                    <a:pt x="0" y="21600"/>
                  </a:lnTo>
                  <a:lnTo>
                    <a:pt x="21600" y="0"/>
                  </a:lnTo>
                  <a:lnTo>
                    <a:pt x="6486" y="0"/>
                  </a:lnTo>
                </a:path>
              </a:pathLst>
            </a:custGeom>
            <a:solidFill>
              <a:srgbClr val="007FC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12" name="Triangle"/>
            <p:cNvSpPr/>
            <p:nvPr/>
          </p:nvSpPr>
          <p:spPr>
            <a:xfrm rot="5400000">
              <a:off x="4026437" y="9713428"/>
              <a:ext cx="225019" cy="1945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11082" y="21600"/>
                  </a:lnTo>
                  <a:lnTo>
                    <a:pt x="21600" y="0"/>
                  </a:lnTo>
                  <a:lnTo>
                    <a:pt x="0" y="0"/>
                  </a:lnTo>
                </a:path>
              </a:pathLst>
            </a:custGeom>
            <a:solidFill>
              <a:srgbClr val="007FC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13" name="Triangle"/>
            <p:cNvSpPr/>
            <p:nvPr/>
          </p:nvSpPr>
          <p:spPr>
            <a:xfrm rot="5400000">
              <a:off x="1633145" y="8695400"/>
              <a:ext cx="2645767" cy="22589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14736"/>
                  </a:moveTo>
                  <a:lnTo>
                    <a:pt x="10522" y="0"/>
                  </a:lnTo>
                  <a:lnTo>
                    <a:pt x="0" y="21600"/>
                  </a:lnTo>
                  <a:lnTo>
                    <a:pt x="21600" y="14736"/>
                  </a:lnTo>
                </a:path>
              </a:pathLst>
            </a:custGeom>
            <a:solidFill>
              <a:srgbClr val="14A5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14" name="Triangle"/>
            <p:cNvSpPr/>
            <p:nvPr/>
          </p:nvSpPr>
          <p:spPr>
            <a:xfrm rot="5400000">
              <a:off x="1463411" y="7184026"/>
              <a:ext cx="2984759" cy="22589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0"/>
                  </a:moveTo>
                  <a:lnTo>
                    <a:pt x="0" y="5883"/>
                  </a:lnTo>
                  <a:lnTo>
                    <a:pt x="12273" y="21600"/>
                  </a:lnTo>
                  <a:lnTo>
                    <a:pt x="21600" y="0"/>
                  </a:lnTo>
                </a:path>
              </a:pathLst>
            </a:custGeom>
            <a:solidFill>
              <a:srgbClr val="007FC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15" name="Figure"/>
            <p:cNvSpPr/>
            <p:nvPr/>
          </p:nvSpPr>
          <p:spPr>
            <a:xfrm rot="5400000">
              <a:off x="2340168" y="7918501"/>
              <a:ext cx="2984758" cy="8073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435" y="0"/>
                  </a:moveTo>
                  <a:lnTo>
                    <a:pt x="0" y="21600"/>
                  </a:lnTo>
                  <a:lnTo>
                    <a:pt x="21600" y="5183"/>
                  </a:lnTo>
                  <a:lnTo>
                    <a:pt x="20759" y="0"/>
                  </a:lnTo>
                  <a:lnTo>
                    <a:pt x="435" y="0"/>
                  </a:lnTo>
                </a:path>
              </a:pathLst>
            </a:custGeom>
            <a:solidFill>
              <a:srgbClr val="00558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16" name="Triangle"/>
            <p:cNvSpPr/>
            <p:nvPr/>
          </p:nvSpPr>
          <p:spPr>
            <a:xfrm rot="5400000">
              <a:off x="3361494" y="6042637"/>
              <a:ext cx="942107" cy="8073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0219" y="21600"/>
                  </a:lnTo>
                  <a:lnTo>
                    <a:pt x="21600" y="0"/>
                  </a:lnTo>
                  <a:lnTo>
                    <a:pt x="0" y="0"/>
                  </a:lnTo>
                </a:path>
              </a:pathLst>
            </a:custGeom>
            <a:solidFill>
              <a:srgbClr val="0E6DE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17" name="Triangle"/>
            <p:cNvSpPr/>
            <p:nvPr/>
          </p:nvSpPr>
          <p:spPr>
            <a:xfrm rot="5400000">
              <a:off x="1193953" y="6245267"/>
              <a:ext cx="2915220" cy="16418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lnTo>
                    <a:pt x="9033" y="0"/>
                  </a:lnTo>
                  <a:lnTo>
                    <a:pt x="0" y="17143"/>
                  </a:lnTo>
                  <a:lnTo>
                    <a:pt x="21600" y="21600"/>
                  </a:lnTo>
                </a:path>
              </a:pathLst>
            </a:custGeom>
            <a:solidFill>
              <a:srgbClr val="14A5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18" name="Figure"/>
            <p:cNvSpPr/>
            <p:nvPr/>
          </p:nvSpPr>
          <p:spPr>
            <a:xfrm rot="5400000">
              <a:off x="2367961" y="4916185"/>
              <a:ext cx="1759169" cy="21112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6640" y="21600"/>
                  </a:lnTo>
                  <a:lnTo>
                    <a:pt x="21600" y="8271"/>
                  </a:lnTo>
                  <a:lnTo>
                    <a:pt x="10800" y="0"/>
                  </a:lnTo>
                  <a:lnTo>
                    <a:pt x="0" y="0"/>
                  </a:lnTo>
                </a:path>
              </a:pathLst>
            </a:custGeom>
            <a:solidFill>
              <a:srgbClr val="0E6DE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19" name="Triangle"/>
            <p:cNvSpPr/>
            <p:nvPr/>
          </p:nvSpPr>
          <p:spPr>
            <a:xfrm rot="5400000">
              <a:off x="-147360" y="1570860"/>
              <a:ext cx="5231670" cy="29760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12671"/>
                  </a:moveTo>
                  <a:lnTo>
                    <a:pt x="3470" y="0"/>
                  </a:lnTo>
                  <a:lnTo>
                    <a:pt x="0" y="21600"/>
                  </a:lnTo>
                  <a:lnTo>
                    <a:pt x="21600" y="12671"/>
                  </a:lnTo>
                </a:path>
              </a:pathLst>
            </a:custGeom>
            <a:solidFill>
              <a:srgbClr val="07367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20" name="Figure"/>
            <p:cNvSpPr/>
            <p:nvPr/>
          </p:nvSpPr>
          <p:spPr>
            <a:xfrm rot="5400000">
              <a:off x="1051342" y="2404970"/>
              <a:ext cx="4392879" cy="21112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4536" y="0"/>
                  </a:moveTo>
                  <a:lnTo>
                    <a:pt x="0" y="3758"/>
                  </a:lnTo>
                  <a:lnTo>
                    <a:pt x="21600" y="21600"/>
                  </a:lnTo>
                  <a:lnTo>
                    <a:pt x="18939" y="0"/>
                  </a:lnTo>
                  <a:lnTo>
                    <a:pt x="4536" y="0"/>
                  </a:lnTo>
                </a:path>
              </a:pathLst>
            </a:custGeom>
            <a:solidFill>
              <a:srgbClr val="0B52A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21" name="Triangle"/>
            <p:cNvSpPr/>
            <p:nvPr/>
          </p:nvSpPr>
          <p:spPr>
            <a:xfrm rot="5400000">
              <a:off x="3636438" y="1540107"/>
              <a:ext cx="920382" cy="3684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2" y="0"/>
                  </a:moveTo>
                  <a:lnTo>
                    <a:pt x="0" y="21600"/>
                  </a:lnTo>
                  <a:lnTo>
                    <a:pt x="21600" y="0"/>
                  </a:lnTo>
                  <a:lnTo>
                    <a:pt x="1662" y="0"/>
                  </a:lnTo>
                </a:path>
              </a:pathLst>
            </a:custGeom>
            <a:solidFill>
              <a:srgbClr val="0E6DE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22" name="Triangle"/>
            <p:cNvSpPr/>
            <p:nvPr/>
          </p:nvSpPr>
          <p:spPr>
            <a:xfrm rot="5400000">
              <a:off x="3786378" y="860520"/>
              <a:ext cx="620501" cy="3684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19124" y="21600"/>
                  </a:lnTo>
                  <a:lnTo>
                    <a:pt x="21600" y="0"/>
                  </a:lnTo>
                  <a:lnTo>
                    <a:pt x="0" y="0"/>
                  </a:lnTo>
                </a:path>
              </a:pathLst>
            </a:custGeom>
            <a:solidFill>
              <a:srgbClr val="0E6DE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23" name="Triangle"/>
            <p:cNvSpPr/>
            <p:nvPr/>
          </p:nvSpPr>
          <p:spPr>
            <a:xfrm rot="5400000">
              <a:off x="1908900" y="-906156"/>
              <a:ext cx="446655" cy="22589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9837"/>
                  </a:moveTo>
                  <a:lnTo>
                    <a:pt x="21600" y="21600"/>
                  </a:lnTo>
                  <a:lnTo>
                    <a:pt x="0" y="0"/>
                  </a:lnTo>
                  <a:lnTo>
                    <a:pt x="0" y="19837"/>
                  </a:lnTo>
                </a:path>
              </a:pathLst>
            </a:custGeom>
            <a:solidFill>
              <a:srgbClr val="07367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24" name="Figure"/>
            <p:cNvSpPr/>
            <p:nvPr/>
          </p:nvSpPr>
          <p:spPr>
            <a:xfrm rot="5400000">
              <a:off x="1990092" y="-1027843"/>
              <a:ext cx="1285449" cy="33411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7011"/>
                  </a:lnTo>
                  <a:lnTo>
                    <a:pt x="7481" y="21600"/>
                  </a:lnTo>
                  <a:lnTo>
                    <a:pt x="21600" y="2375"/>
                  </a:lnTo>
                  <a:lnTo>
                    <a:pt x="12397" y="0"/>
                  </a:lnTo>
                  <a:lnTo>
                    <a:pt x="0" y="0"/>
                  </a:lnTo>
                </a:path>
              </a:pathLst>
            </a:custGeom>
            <a:solidFill>
              <a:srgbClr val="0B52A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25" name="Triangle"/>
            <p:cNvSpPr/>
            <p:nvPr/>
          </p:nvSpPr>
          <p:spPr>
            <a:xfrm rot="5400000">
              <a:off x="-1830910" y="11063920"/>
              <a:ext cx="6987478" cy="17852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lnTo>
                    <a:pt x="0" y="8683"/>
                  </a:lnTo>
                  <a:lnTo>
                    <a:pt x="8178" y="0"/>
                  </a:lnTo>
                  <a:lnTo>
                    <a:pt x="21600" y="21600"/>
                  </a:lnTo>
                </a:path>
              </a:pathLst>
            </a:custGeom>
            <a:solidFill>
              <a:srgbClr val="007FC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26" name="Figure"/>
            <p:cNvSpPr/>
            <p:nvPr/>
          </p:nvSpPr>
          <p:spPr>
            <a:xfrm rot="5400000">
              <a:off x="2252464" y="10062963"/>
              <a:ext cx="2306773" cy="17330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3440" y="0"/>
                  </a:moveTo>
                  <a:lnTo>
                    <a:pt x="0" y="2418"/>
                  </a:lnTo>
                  <a:lnTo>
                    <a:pt x="12700" y="21600"/>
                  </a:lnTo>
                  <a:lnTo>
                    <a:pt x="21600" y="0"/>
                  </a:lnTo>
                  <a:lnTo>
                    <a:pt x="3440" y="0"/>
                  </a:lnTo>
                </a:path>
              </a:pathLst>
            </a:custGeom>
            <a:solidFill>
              <a:srgbClr val="007FC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</p:grpSp>
      <p:sp>
        <p:nvSpPr>
          <p:cNvPr id="28" name="Numéro de diapositive"/>
          <p:cNvSpPr txBox="1"/>
          <p:nvPr>
            <p:ph type="sldNum" sz="quarter" idx="2"/>
          </p:nvPr>
        </p:nvSpPr>
        <p:spPr>
          <a:xfrm>
            <a:off x="17862568" y="12695651"/>
            <a:ext cx="5686638" cy="269241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spAutoFit/>
          </a:bodyPr>
          <a:lstStyle>
            <a:lvl1pPr algn="r">
              <a:defRPr sz="1200"/>
            </a:lvl1pPr>
          </a:lstStyle>
          <a:p>
            <a:pPr/>
            <a:fld id="{86CB4B4D-7CA3-9044-876B-883B54F8677D}" type="slidenum"/>
          </a:p>
        </p:txBody>
      </p:sp>
      <p:sp>
        <p:nvSpPr>
          <p:cNvPr id="29" name="Texte du titre"/>
          <p:cNvSpPr txBox="1"/>
          <p:nvPr>
            <p:ph type="title"/>
          </p:nvPr>
        </p:nvSpPr>
        <p:spPr>
          <a:xfrm>
            <a:off x="1218564" y="184149"/>
            <a:ext cx="21934171" cy="3016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/>
            <a:r>
              <a:t>Texte du titre</a:t>
            </a:r>
          </a:p>
        </p:txBody>
      </p:sp>
      <p:sp>
        <p:nvSpPr>
          <p:cNvPr id="30" name="Texte niveau 1…"/>
          <p:cNvSpPr txBox="1"/>
          <p:nvPr>
            <p:ph type="body" idx="1"/>
          </p:nvPr>
        </p:nvSpPr>
        <p:spPr>
          <a:xfrm>
            <a:off x="1218564" y="3200400"/>
            <a:ext cx="21934171" cy="10515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</p:sldLayoutIdLst>
  <p:transition xmlns:p14="http://schemas.microsoft.com/office/powerpoint/2010/main" spd="med" advClick="1"/>
  <p:txStyles>
    <p:titleStyle>
      <a:lvl1pPr marL="0" marR="0" indent="0" algn="ctr" defTabSz="182843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0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457200" algn="ctr" defTabSz="182843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0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914400" algn="ctr" defTabSz="182843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0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1371600" algn="ctr" defTabSz="182843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0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1828800" algn="ctr" defTabSz="182843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0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2286000" algn="ctr" defTabSz="182843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0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2743200" algn="ctr" defTabSz="182843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0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3200400" algn="ctr" defTabSz="182843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0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3657600" algn="ctr" defTabSz="182843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0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9pPr>
    </p:titleStyle>
    <p:bodyStyle>
      <a:lvl1pPr marL="457109" marR="0" indent="-457109" algn="ctr" defTabSz="1828433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48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1pPr>
      <a:lvl2pPr marL="1462747" marR="0" indent="-548530" algn="ctr" defTabSz="1828433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48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2pPr>
      <a:lvl3pPr marL="2437912" marR="0" indent="-609478" algn="ctr" defTabSz="1828433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48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3pPr>
      <a:lvl4pPr marL="3428315" marR="0" indent="-685663" algn="ctr" defTabSz="1828433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48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4pPr>
      <a:lvl5pPr marL="4342531" marR="0" indent="-685663" algn="ctr" defTabSz="1828433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48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5pPr>
      <a:lvl6pPr marL="5180562" marR="0" indent="-609478" algn="ctr" defTabSz="1828433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48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6pPr>
      <a:lvl7pPr marL="6094780" marR="0" indent="-609478" algn="ctr" defTabSz="1828433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48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7pPr>
      <a:lvl8pPr marL="7008996" marR="0" indent="-609478" algn="ctr" defTabSz="1828433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48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8pPr>
      <a:lvl9pPr marL="7923214" marR="0" indent="-609478" algn="ctr" defTabSz="1828433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48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9pPr>
    </p:bodyStyle>
    <p:otherStyle>
      <a:lvl1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45720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91440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137160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182880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228600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274320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320040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365760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hyperlink" Target="mailto:53212@etu.he2b.be" TargetMode="Externa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53212@etu.he2b.be" TargetMode="Externa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53212@etu.he2b.be" TargetMode="Externa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53212@etu.he2b.be" TargetMode="Externa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53212@etu.he2b.be" TargetMode="Externa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53212@etu.he2b.be" TargetMode="Externa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53212@etu.he2b.be" TargetMode="Externa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Relationship Id="rId3" Type="http://schemas.openxmlformats.org/officeDocument/2006/relationships/hyperlink" Target="mailto:53212@etu.he2b.be" TargetMode="Externa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53212@etu.he2b.be" TargetMode="External"/><Relationship Id="rId3" Type="http://schemas.openxmlformats.org/officeDocument/2006/relationships/image" Target="../media/image1.tif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53212@etu.he2b.be" TargetMode="External"/><Relationship Id="rId3" Type="http://schemas.openxmlformats.org/officeDocument/2006/relationships/image" Target="../media/image2.tif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53212@etu.he2b.be" TargetMode="External"/><Relationship Id="rId3" Type="http://schemas.openxmlformats.org/officeDocument/2006/relationships/image" Target="../media/image3.tif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"/><Relationship Id="rId3" Type="http://schemas.openxmlformats.org/officeDocument/2006/relationships/hyperlink" Target="mailto:53212@etu.he2b.be" TargetMode="Externa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"/><Relationship Id="rId3" Type="http://schemas.openxmlformats.org/officeDocument/2006/relationships/hyperlink" Target="mailto:53212@etu.he2b.be" TargetMode="Externa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53212@etu.he2b.be" TargetMode="Externa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image1.jpeg" descr="image1.jpeg"/>
          <p:cNvPicPr>
            <a:picLocks noChangeAspect="1"/>
          </p:cNvPicPr>
          <p:nvPr/>
        </p:nvPicPr>
        <p:blipFill>
          <a:blip r:embed="rId2">
            <a:extLst/>
          </a:blip>
          <a:srcRect l="0" t="22076" r="0" b="22075"/>
          <a:stretch>
            <a:fillRect/>
          </a:stretch>
        </p:blipFill>
        <p:spPr>
          <a:xfrm>
            <a:off x="0" y="0"/>
            <a:ext cx="24377650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55" name="Rectangle"/>
          <p:cNvSpPr/>
          <p:nvPr/>
        </p:nvSpPr>
        <p:spPr>
          <a:xfrm>
            <a:off x="-2" y="0"/>
            <a:ext cx="24377654" cy="13716000"/>
          </a:xfrm>
          <a:prstGeom prst="rect">
            <a:avLst/>
          </a:prstGeom>
          <a:gradFill>
            <a:gsLst>
              <a:gs pos="4000">
                <a:srgbClr val="0E6DE5">
                  <a:alpha val="91000"/>
                </a:srgbClr>
              </a:gs>
              <a:gs pos="100000">
                <a:srgbClr val="14A5FF">
                  <a:alpha val="78000"/>
                </a:srgbClr>
              </a:gs>
            </a:gsLst>
            <a:lin ang="5400000"/>
          </a:gra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73672"/>
                </a:solidFill>
              </a:defRPr>
            </a:pPr>
          </a:p>
        </p:txBody>
      </p:sp>
      <p:sp>
        <p:nvSpPr>
          <p:cNvPr id="56" name="Les paiements…"/>
          <p:cNvSpPr/>
          <p:nvPr/>
        </p:nvSpPr>
        <p:spPr>
          <a:xfrm>
            <a:off x="4314870" y="1607973"/>
            <a:ext cx="15741559" cy="51478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pc="1599" sz="14000">
                <a:solidFill>
                  <a:srgbClr val="FFFFFF"/>
                </a:solidFill>
                <a:latin typeface="Chalkboard SE Bold"/>
                <a:ea typeface="Chalkboard SE Bold"/>
                <a:cs typeface="Chalkboard SE Bold"/>
                <a:sym typeface="Chalkboard SE Bold"/>
              </a:defRPr>
            </a:pPr>
            <a:r>
              <a:t>Les paiements </a:t>
            </a:r>
          </a:p>
          <a:p>
            <a:pPr>
              <a:defRPr spc="1599" sz="14000">
                <a:solidFill>
                  <a:srgbClr val="FFFFFF"/>
                </a:solidFill>
                <a:latin typeface="Chalkboard SE Bold"/>
                <a:ea typeface="Chalkboard SE Bold"/>
                <a:cs typeface="Chalkboard SE Bold"/>
                <a:sym typeface="Chalkboard SE Bold"/>
              </a:defRPr>
            </a:pPr>
            <a:r>
              <a:t>électroniques</a:t>
            </a:r>
          </a:p>
        </p:txBody>
      </p:sp>
      <p:sp>
        <p:nvSpPr>
          <p:cNvPr id="57" name="Présenté par Léopold Mols"/>
          <p:cNvSpPr/>
          <p:nvPr/>
        </p:nvSpPr>
        <p:spPr>
          <a:xfrm>
            <a:off x="5938014" y="9178521"/>
            <a:ext cx="12495272" cy="278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pc="720" sz="6300">
                <a:solidFill>
                  <a:srgbClr val="FFFFFF"/>
                </a:solidFill>
                <a:latin typeface="Chalkboard SE Bold"/>
                <a:ea typeface="Chalkboard SE Bold"/>
                <a:cs typeface="Chalkboard SE Bold"/>
                <a:sym typeface="Chalkboard SE Bold"/>
              </a:defRPr>
            </a:lvl1pPr>
          </a:lstStyle>
          <a:p>
            <a:pPr/>
            <a:r>
              <a:t>Présenté par Léopold Mols</a:t>
            </a:r>
          </a:p>
        </p:txBody>
      </p:sp>
      <p:sp>
        <p:nvSpPr>
          <p:cNvPr id="58" name="53212@etu.he2b.be"/>
          <p:cNvSpPr/>
          <p:nvPr/>
        </p:nvSpPr>
        <p:spPr>
          <a:xfrm>
            <a:off x="6390860" y="10646525"/>
            <a:ext cx="11589580" cy="278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pc="720" sz="6300">
                <a:solidFill>
                  <a:srgbClr val="D7D7D7"/>
                </a:solidFill>
                <a:hlinkClick r:id="rId3" invalidUrl="" action="" tgtFrame="" tooltip="" history="1" highlightClick="0" endSnd="0"/>
              </a:defRPr>
            </a:lvl1pPr>
          </a:lstStyle>
          <a:p>
            <a:pPr/>
            <a:r>
              <a:rPr>
                <a:hlinkClick r:id="rId3" invalidUrl="" action="" tgtFrame="" tooltip="" history="1" highlightClick="0" endSnd="0"/>
              </a:rPr>
              <a:t>53212@etu.he2b.be</a:t>
            </a:r>
          </a:p>
        </p:txBody>
      </p:sp>
      <p:sp>
        <p:nvSpPr>
          <p:cNvPr id="59" name="Numéro de diapositive"/>
          <p:cNvSpPr txBox="1"/>
          <p:nvPr>
            <p:ph type="sldNum" sz="quarter" idx="2"/>
          </p:nvPr>
        </p:nvSpPr>
        <p:spPr>
          <a:xfrm>
            <a:off x="18493335" y="12444537"/>
            <a:ext cx="5686638" cy="1234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/>
          <a:lstStyle>
            <a:lvl1pPr>
              <a:defRPr sz="75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1" name="Sécurité ?"/>
          <p:cNvSpPr/>
          <p:nvPr/>
        </p:nvSpPr>
        <p:spPr>
          <a:xfrm>
            <a:off x="6775973" y="1833114"/>
            <a:ext cx="10872596" cy="193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pc="600" sz="9600">
                <a:latin typeface="Chalkboard SE Bold"/>
                <a:ea typeface="Chalkboard SE Bold"/>
                <a:cs typeface="Chalkboard SE Bold"/>
                <a:sym typeface="Chalkboard SE Bold"/>
              </a:defRPr>
            </a:lvl1pPr>
          </a:lstStyle>
          <a:p>
            <a:pPr/>
            <a:r>
              <a:t>Sécurité ?</a:t>
            </a:r>
          </a:p>
        </p:txBody>
      </p:sp>
      <p:grpSp>
        <p:nvGrpSpPr>
          <p:cNvPr id="154" name="Grouper"/>
          <p:cNvGrpSpPr/>
          <p:nvPr/>
        </p:nvGrpSpPr>
        <p:grpSpPr>
          <a:xfrm>
            <a:off x="1838727" y="6702962"/>
            <a:ext cx="10475470" cy="1135774"/>
            <a:chOff x="0" y="0"/>
            <a:chExt cx="10475469" cy="1135772"/>
          </a:xfrm>
        </p:grpSpPr>
        <p:sp>
          <p:nvSpPr>
            <p:cNvPr id="152" name="Hack toujours possible"/>
            <p:cNvSpPr/>
            <p:nvPr/>
          </p:nvSpPr>
          <p:spPr>
            <a:xfrm>
              <a:off x="837798" y="0"/>
              <a:ext cx="9637672" cy="11357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l">
                <a:defRPr sz="5800"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lvl1pPr>
            </a:lstStyle>
            <a:p>
              <a:pPr/>
              <a:r>
                <a:t>Hack toujours possible </a:t>
              </a:r>
            </a:p>
          </p:txBody>
        </p:sp>
        <p:sp>
          <p:nvSpPr>
            <p:cNvPr id="153" name="Figure"/>
            <p:cNvSpPr/>
            <p:nvPr/>
          </p:nvSpPr>
          <p:spPr>
            <a:xfrm>
              <a:off x="0" y="288558"/>
              <a:ext cx="558655" cy="5586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732" y="6661"/>
                  </a:moveTo>
                  <a:cubicBezTo>
                    <a:pt x="20540" y="6471"/>
                    <a:pt x="20228" y="6473"/>
                    <a:pt x="20038" y="6667"/>
                  </a:cubicBezTo>
                  <a:cubicBezTo>
                    <a:pt x="19903" y="6804"/>
                    <a:pt x="19870" y="7000"/>
                    <a:pt x="19929" y="7171"/>
                  </a:cubicBezTo>
                  <a:lnTo>
                    <a:pt x="19918" y="7175"/>
                  </a:lnTo>
                  <a:cubicBezTo>
                    <a:pt x="20365" y="8298"/>
                    <a:pt x="20618" y="951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cubicBezTo>
                    <a:pt x="5378" y="20618"/>
                    <a:pt x="982" y="16223"/>
                    <a:pt x="982" y="10800"/>
                  </a:cubicBezTo>
                  <a:cubicBezTo>
                    <a:pt x="982" y="5377"/>
                    <a:pt x="5378" y="982"/>
                    <a:pt x="10800" y="982"/>
                  </a:cubicBezTo>
                  <a:cubicBezTo>
                    <a:pt x="13575" y="982"/>
                    <a:pt x="16077" y="2136"/>
                    <a:pt x="17862" y="3989"/>
                  </a:cubicBezTo>
                  <a:lnTo>
                    <a:pt x="17868" y="3982"/>
                  </a:lnTo>
                  <a:cubicBezTo>
                    <a:pt x="18062" y="4157"/>
                    <a:pt x="18359" y="4153"/>
                    <a:pt x="18544" y="3965"/>
                  </a:cubicBezTo>
                  <a:cubicBezTo>
                    <a:pt x="18734" y="3771"/>
                    <a:pt x="18732" y="3461"/>
                    <a:pt x="18539" y="3270"/>
                  </a:cubicBezTo>
                  <a:cubicBezTo>
                    <a:pt x="18520" y="3252"/>
                    <a:pt x="18496" y="3244"/>
                    <a:pt x="18476" y="3230"/>
                  </a:cubicBezTo>
                  <a:cubicBezTo>
                    <a:pt x="16521" y="1241"/>
                    <a:pt x="13810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5" y="21600"/>
                    <a:pt x="21600" y="16764"/>
                    <a:pt x="21600" y="10800"/>
                  </a:cubicBezTo>
                  <a:cubicBezTo>
                    <a:pt x="21600" y="9412"/>
                    <a:pt x="21329" y="8089"/>
                    <a:pt x="20851" y="6869"/>
                  </a:cubicBezTo>
                  <a:cubicBezTo>
                    <a:pt x="20828" y="6794"/>
                    <a:pt x="20793" y="6721"/>
                    <a:pt x="20732" y="6661"/>
                  </a:cubicBezTo>
                  <a:moveTo>
                    <a:pt x="10792" y="13534"/>
                  </a:moveTo>
                  <a:lnTo>
                    <a:pt x="6238" y="8980"/>
                  </a:lnTo>
                  <a:cubicBezTo>
                    <a:pt x="6149" y="8891"/>
                    <a:pt x="6027" y="8836"/>
                    <a:pt x="5891" y="8836"/>
                  </a:cubicBezTo>
                  <a:cubicBezTo>
                    <a:pt x="5620" y="8836"/>
                    <a:pt x="5400" y="9056"/>
                    <a:pt x="5400" y="9327"/>
                  </a:cubicBezTo>
                  <a:cubicBezTo>
                    <a:pt x="5400" y="9463"/>
                    <a:pt x="5455" y="9585"/>
                    <a:pt x="5544" y="9675"/>
                  </a:cubicBezTo>
                  <a:lnTo>
                    <a:pt x="10453" y="14583"/>
                  </a:lnTo>
                  <a:cubicBezTo>
                    <a:pt x="10542" y="14672"/>
                    <a:pt x="10664" y="14727"/>
                    <a:pt x="10800" y="14727"/>
                  </a:cubicBezTo>
                  <a:cubicBezTo>
                    <a:pt x="10940" y="14727"/>
                    <a:pt x="11064" y="14668"/>
                    <a:pt x="11154" y="14574"/>
                  </a:cubicBezTo>
                  <a:lnTo>
                    <a:pt x="11155" y="14576"/>
                  </a:lnTo>
                  <a:lnTo>
                    <a:pt x="19353" y="5988"/>
                  </a:lnTo>
                  <a:cubicBezTo>
                    <a:pt x="19353" y="5989"/>
                    <a:pt x="19354" y="5990"/>
                    <a:pt x="19354" y="5991"/>
                  </a:cubicBezTo>
                  <a:lnTo>
                    <a:pt x="20055" y="5255"/>
                  </a:lnTo>
                  <a:cubicBezTo>
                    <a:pt x="20055" y="5255"/>
                    <a:pt x="20054" y="5254"/>
                    <a:pt x="20054" y="5253"/>
                  </a:cubicBezTo>
                  <a:lnTo>
                    <a:pt x="21464" y="3775"/>
                  </a:lnTo>
                  <a:lnTo>
                    <a:pt x="21463" y="3774"/>
                  </a:lnTo>
                  <a:cubicBezTo>
                    <a:pt x="21547" y="3686"/>
                    <a:pt x="21600" y="3567"/>
                    <a:pt x="21600" y="3436"/>
                  </a:cubicBezTo>
                  <a:cubicBezTo>
                    <a:pt x="21600" y="3166"/>
                    <a:pt x="21380" y="2945"/>
                    <a:pt x="21109" y="2945"/>
                  </a:cubicBezTo>
                  <a:cubicBezTo>
                    <a:pt x="20969" y="2945"/>
                    <a:pt x="20844" y="3005"/>
                    <a:pt x="20755" y="3099"/>
                  </a:cubicBezTo>
                  <a:lnTo>
                    <a:pt x="20754" y="3097"/>
                  </a:lnTo>
                  <a:lnTo>
                    <a:pt x="19493" y="4419"/>
                  </a:lnTo>
                  <a:cubicBezTo>
                    <a:pt x="19492" y="4418"/>
                    <a:pt x="19491" y="4416"/>
                    <a:pt x="19490" y="4415"/>
                  </a:cubicBezTo>
                  <a:lnTo>
                    <a:pt x="18805" y="5133"/>
                  </a:lnTo>
                  <a:cubicBezTo>
                    <a:pt x="18806" y="5134"/>
                    <a:pt x="18807" y="5136"/>
                    <a:pt x="18807" y="5137"/>
                  </a:cubicBezTo>
                  <a:cubicBezTo>
                    <a:pt x="18807" y="5137"/>
                    <a:pt x="10792" y="13534"/>
                    <a:pt x="10792" y="13534"/>
                  </a:cubicBezTo>
                  <a:close/>
                </a:path>
              </a:pathLst>
            </a:custGeom>
            <a:solidFill>
              <a:srgbClr val="14A5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457062">
                <a:defRPr sz="2800"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</p:grpSp>
      <p:sp>
        <p:nvSpPr>
          <p:cNvPr id="155" name="Vol / hack"/>
          <p:cNvSpPr/>
          <p:nvPr/>
        </p:nvSpPr>
        <p:spPr>
          <a:xfrm>
            <a:off x="4632337" y="4205700"/>
            <a:ext cx="15106627" cy="12363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pc="400" sz="6400" u="sng">
                <a:latin typeface="Chalkboard SE Bold"/>
                <a:ea typeface="Chalkboard SE Bold"/>
                <a:cs typeface="Chalkboard SE Bold"/>
                <a:sym typeface="Chalkboard SE Bold"/>
              </a:defRPr>
            </a:lvl1pPr>
          </a:lstStyle>
          <a:p>
            <a:pPr/>
            <a:r>
              <a:t>Vol / hack</a:t>
            </a:r>
          </a:p>
        </p:txBody>
      </p:sp>
      <p:grpSp>
        <p:nvGrpSpPr>
          <p:cNvPr id="158" name="Grouper"/>
          <p:cNvGrpSpPr/>
          <p:nvPr/>
        </p:nvGrpSpPr>
        <p:grpSpPr>
          <a:xfrm>
            <a:off x="1838727" y="7593357"/>
            <a:ext cx="10475470" cy="1135774"/>
            <a:chOff x="0" y="0"/>
            <a:chExt cx="10475469" cy="1135772"/>
          </a:xfrm>
        </p:grpSpPr>
        <p:sp>
          <p:nvSpPr>
            <p:cNvPr id="156" name="Vol plus difficile"/>
            <p:cNvSpPr/>
            <p:nvPr/>
          </p:nvSpPr>
          <p:spPr>
            <a:xfrm>
              <a:off x="837798" y="0"/>
              <a:ext cx="9637672" cy="11357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l">
                <a:defRPr sz="5800"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lvl1pPr>
            </a:lstStyle>
            <a:p>
              <a:pPr/>
              <a:r>
                <a:t>Vol plus difficile</a:t>
              </a:r>
            </a:p>
          </p:txBody>
        </p:sp>
        <p:sp>
          <p:nvSpPr>
            <p:cNvPr id="157" name="Figure"/>
            <p:cNvSpPr/>
            <p:nvPr/>
          </p:nvSpPr>
          <p:spPr>
            <a:xfrm>
              <a:off x="0" y="288559"/>
              <a:ext cx="558655" cy="5586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732" y="6661"/>
                  </a:moveTo>
                  <a:cubicBezTo>
                    <a:pt x="20540" y="6471"/>
                    <a:pt x="20228" y="6473"/>
                    <a:pt x="20038" y="6667"/>
                  </a:cubicBezTo>
                  <a:cubicBezTo>
                    <a:pt x="19903" y="6804"/>
                    <a:pt x="19870" y="7000"/>
                    <a:pt x="19929" y="7171"/>
                  </a:cubicBezTo>
                  <a:lnTo>
                    <a:pt x="19918" y="7175"/>
                  </a:lnTo>
                  <a:cubicBezTo>
                    <a:pt x="20365" y="8298"/>
                    <a:pt x="20618" y="951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cubicBezTo>
                    <a:pt x="5378" y="20618"/>
                    <a:pt x="982" y="16223"/>
                    <a:pt x="982" y="10800"/>
                  </a:cubicBezTo>
                  <a:cubicBezTo>
                    <a:pt x="982" y="5377"/>
                    <a:pt x="5378" y="982"/>
                    <a:pt x="10800" y="982"/>
                  </a:cubicBezTo>
                  <a:cubicBezTo>
                    <a:pt x="13575" y="982"/>
                    <a:pt x="16077" y="2136"/>
                    <a:pt x="17862" y="3989"/>
                  </a:cubicBezTo>
                  <a:lnTo>
                    <a:pt x="17868" y="3982"/>
                  </a:lnTo>
                  <a:cubicBezTo>
                    <a:pt x="18062" y="4157"/>
                    <a:pt x="18359" y="4153"/>
                    <a:pt x="18544" y="3965"/>
                  </a:cubicBezTo>
                  <a:cubicBezTo>
                    <a:pt x="18734" y="3771"/>
                    <a:pt x="18732" y="3461"/>
                    <a:pt x="18539" y="3270"/>
                  </a:cubicBezTo>
                  <a:cubicBezTo>
                    <a:pt x="18520" y="3252"/>
                    <a:pt x="18496" y="3244"/>
                    <a:pt x="18476" y="3230"/>
                  </a:cubicBezTo>
                  <a:cubicBezTo>
                    <a:pt x="16521" y="1241"/>
                    <a:pt x="13810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5" y="21600"/>
                    <a:pt x="21600" y="16764"/>
                    <a:pt x="21600" y="10800"/>
                  </a:cubicBezTo>
                  <a:cubicBezTo>
                    <a:pt x="21600" y="9412"/>
                    <a:pt x="21329" y="8089"/>
                    <a:pt x="20851" y="6869"/>
                  </a:cubicBezTo>
                  <a:cubicBezTo>
                    <a:pt x="20828" y="6794"/>
                    <a:pt x="20793" y="6721"/>
                    <a:pt x="20732" y="6661"/>
                  </a:cubicBezTo>
                  <a:moveTo>
                    <a:pt x="10792" y="13534"/>
                  </a:moveTo>
                  <a:lnTo>
                    <a:pt x="6238" y="8980"/>
                  </a:lnTo>
                  <a:cubicBezTo>
                    <a:pt x="6149" y="8891"/>
                    <a:pt x="6027" y="8836"/>
                    <a:pt x="5891" y="8836"/>
                  </a:cubicBezTo>
                  <a:cubicBezTo>
                    <a:pt x="5620" y="8836"/>
                    <a:pt x="5400" y="9056"/>
                    <a:pt x="5400" y="9327"/>
                  </a:cubicBezTo>
                  <a:cubicBezTo>
                    <a:pt x="5400" y="9463"/>
                    <a:pt x="5455" y="9585"/>
                    <a:pt x="5544" y="9675"/>
                  </a:cubicBezTo>
                  <a:lnTo>
                    <a:pt x="10453" y="14583"/>
                  </a:lnTo>
                  <a:cubicBezTo>
                    <a:pt x="10542" y="14672"/>
                    <a:pt x="10664" y="14727"/>
                    <a:pt x="10800" y="14727"/>
                  </a:cubicBezTo>
                  <a:cubicBezTo>
                    <a:pt x="10940" y="14727"/>
                    <a:pt x="11064" y="14668"/>
                    <a:pt x="11154" y="14574"/>
                  </a:cubicBezTo>
                  <a:lnTo>
                    <a:pt x="11155" y="14576"/>
                  </a:lnTo>
                  <a:lnTo>
                    <a:pt x="19353" y="5988"/>
                  </a:lnTo>
                  <a:cubicBezTo>
                    <a:pt x="19353" y="5989"/>
                    <a:pt x="19354" y="5990"/>
                    <a:pt x="19354" y="5991"/>
                  </a:cubicBezTo>
                  <a:lnTo>
                    <a:pt x="20055" y="5255"/>
                  </a:lnTo>
                  <a:cubicBezTo>
                    <a:pt x="20055" y="5255"/>
                    <a:pt x="20054" y="5254"/>
                    <a:pt x="20054" y="5253"/>
                  </a:cubicBezTo>
                  <a:lnTo>
                    <a:pt x="21464" y="3775"/>
                  </a:lnTo>
                  <a:lnTo>
                    <a:pt x="21463" y="3774"/>
                  </a:lnTo>
                  <a:cubicBezTo>
                    <a:pt x="21547" y="3686"/>
                    <a:pt x="21600" y="3567"/>
                    <a:pt x="21600" y="3436"/>
                  </a:cubicBezTo>
                  <a:cubicBezTo>
                    <a:pt x="21600" y="3166"/>
                    <a:pt x="21380" y="2945"/>
                    <a:pt x="21109" y="2945"/>
                  </a:cubicBezTo>
                  <a:cubicBezTo>
                    <a:pt x="20969" y="2945"/>
                    <a:pt x="20844" y="3005"/>
                    <a:pt x="20755" y="3099"/>
                  </a:cubicBezTo>
                  <a:lnTo>
                    <a:pt x="20754" y="3097"/>
                  </a:lnTo>
                  <a:lnTo>
                    <a:pt x="19493" y="4419"/>
                  </a:lnTo>
                  <a:cubicBezTo>
                    <a:pt x="19492" y="4418"/>
                    <a:pt x="19491" y="4416"/>
                    <a:pt x="19490" y="4415"/>
                  </a:cubicBezTo>
                  <a:lnTo>
                    <a:pt x="18805" y="5133"/>
                  </a:lnTo>
                  <a:cubicBezTo>
                    <a:pt x="18806" y="5134"/>
                    <a:pt x="18807" y="5136"/>
                    <a:pt x="18807" y="5137"/>
                  </a:cubicBezTo>
                  <a:cubicBezTo>
                    <a:pt x="18807" y="5137"/>
                    <a:pt x="10792" y="13534"/>
                    <a:pt x="10792" y="13534"/>
                  </a:cubicBezTo>
                  <a:close/>
                </a:path>
              </a:pathLst>
            </a:custGeom>
            <a:solidFill>
              <a:srgbClr val="14A5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457062">
                <a:defRPr sz="2800"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</p:grpSp>
      <p:sp>
        <p:nvSpPr>
          <p:cNvPr id="159" name="Numéro de diapositive"/>
          <p:cNvSpPr txBox="1"/>
          <p:nvPr>
            <p:ph type="sldNum" sz="quarter" idx="2"/>
          </p:nvPr>
        </p:nvSpPr>
        <p:spPr>
          <a:xfrm>
            <a:off x="21036279" y="12445306"/>
            <a:ext cx="5686638" cy="1234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/>
          <a:lstStyle/>
          <a:p>
            <a:pPr/>
            <a:fld id="{86CB4B4D-7CA3-9044-876B-883B54F8677D}" type="slidenum"/>
          </a:p>
        </p:txBody>
      </p:sp>
      <p:grpSp>
        <p:nvGrpSpPr>
          <p:cNvPr id="162" name="Grouper"/>
          <p:cNvGrpSpPr/>
          <p:nvPr/>
        </p:nvGrpSpPr>
        <p:grpSpPr>
          <a:xfrm>
            <a:off x="1864127" y="8522348"/>
            <a:ext cx="17444542" cy="2189874"/>
            <a:chOff x="0" y="0"/>
            <a:chExt cx="17444541" cy="2189872"/>
          </a:xfrm>
        </p:grpSpPr>
        <p:sp>
          <p:nvSpPr>
            <p:cNvPr id="160" name="Transparence complète avec les institutions gouvernementales"/>
            <p:cNvSpPr/>
            <p:nvPr/>
          </p:nvSpPr>
          <p:spPr>
            <a:xfrm>
              <a:off x="837798" y="0"/>
              <a:ext cx="16606744" cy="21898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l">
                <a:defRPr sz="5800"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lvl1pPr>
            </a:lstStyle>
            <a:p>
              <a:pPr/>
              <a:r>
                <a:t>Transparence complète avec les institutions gouvernementales</a:t>
              </a:r>
            </a:p>
          </p:txBody>
        </p:sp>
        <p:sp>
          <p:nvSpPr>
            <p:cNvPr id="161" name="Figure"/>
            <p:cNvSpPr/>
            <p:nvPr/>
          </p:nvSpPr>
          <p:spPr>
            <a:xfrm>
              <a:off x="0" y="288559"/>
              <a:ext cx="558655" cy="5586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732" y="6661"/>
                  </a:moveTo>
                  <a:cubicBezTo>
                    <a:pt x="20540" y="6471"/>
                    <a:pt x="20228" y="6473"/>
                    <a:pt x="20038" y="6667"/>
                  </a:cubicBezTo>
                  <a:cubicBezTo>
                    <a:pt x="19903" y="6804"/>
                    <a:pt x="19870" y="7000"/>
                    <a:pt x="19929" y="7171"/>
                  </a:cubicBezTo>
                  <a:lnTo>
                    <a:pt x="19918" y="7175"/>
                  </a:lnTo>
                  <a:cubicBezTo>
                    <a:pt x="20365" y="8298"/>
                    <a:pt x="20618" y="951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cubicBezTo>
                    <a:pt x="5378" y="20618"/>
                    <a:pt x="982" y="16223"/>
                    <a:pt x="982" y="10800"/>
                  </a:cubicBezTo>
                  <a:cubicBezTo>
                    <a:pt x="982" y="5377"/>
                    <a:pt x="5378" y="982"/>
                    <a:pt x="10800" y="982"/>
                  </a:cubicBezTo>
                  <a:cubicBezTo>
                    <a:pt x="13575" y="982"/>
                    <a:pt x="16077" y="2136"/>
                    <a:pt x="17862" y="3989"/>
                  </a:cubicBezTo>
                  <a:lnTo>
                    <a:pt x="17868" y="3982"/>
                  </a:lnTo>
                  <a:cubicBezTo>
                    <a:pt x="18062" y="4157"/>
                    <a:pt x="18359" y="4153"/>
                    <a:pt x="18544" y="3965"/>
                  </a:cubicBezTo>
                  <a:cubicBezTo>
                    <a:pt x="18734" y="3771"/>
                    <a:pt x="18732" y="3461"/>
                    <a:pt x="18539" y="3270"/>
                  </a:cubicBezTo>
                  <a:cubicBezTo>
                    <a:pt x="18520" y="3252"/>
                    <a:pt x="18496" y="3244"/>
                    <a:pt x="18476" y="3230"/>
                  </a:cubicBezTo>
                  <a:cubicBezTo>
                    <a:pt x="16521" y="1241"/>
                    <a:pt x="13810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5" y="21600"/>
                    <a:pt x="21600" y="16764"/>
                    <a:pt x="21600" y="10800"/>
                  </a:cubicBezTo>
                  <a:cubicBezTo>
                    <a:pt x="21600" y="9412"/>
                    <a:pt x="21329" y="8089"/>
                    <a:pt x="20851" y="6869"/>
                  </a:cubicBezTo>
                  <a:cubicBezTo>
                    <a:pt x="20828" y="6794"/>
                    <a:pt x="20793" y="6721"/>
                    <a:pt x="20732" y="6661"/>
                  </a:cubicBezTo>
                  <a:moveTo>
                    <a:pt x="10792" y="13534"/>
                  </a:moveTo>
                  <a:lnTo>
                    <a:pt x="6238" y="8980"/>
                  </a:lnTo>
                  <a:cubicBezTo>
                    <a:pt x="6149" y="8891"/>
                    <a:pt x="6027" y="8836"/>
                    <a:pt x="5891" y="8836"/>
                  </a:cubicBezTo>
                  <a:cubicBezTo>
                    <a:pt x="5620" y="8836"/>
                    <a:pt x="5400" y="9056"/>
                    <a:pt x="5400" y="9327"/>
                  </a:cubicBezTo>
                  <a:cubicBezTo>
                    <a:pt x="5400" y="9463"/>
                    <a:pt x="5455" y="9585"/>
                    <a:pt x="5544" y="9675"/>
                  </a:cubicBezTo>
                  <a:lnTo>
                    <a:pt x="10453" y="14583"/>
                  </a:lnTo>
                  <a:cubicBezTo>
                    <a:pt x="10542" y="14672"/>
                    <a:pt x="10664" y="14727"/>
                    <a:pt x="10800" y="14727"/>
                  </a:cubicBezTo>
                  <a:cubicBezTo>
                    <a:pt x="10940" y="14727"/>
                    <a:pt x="11064" y="14668"/>
                    <a:pt x="11154" y="14574"/>
                  </a:cubicBezTo>
                  <a:lnTo>
                    <a:pt x="11155" y="14576"/>
                  </a:lnTo>
                  <a:lnTo>
                    <a:pt x="19353" y="5988"/>
                  </a:lnTo>
                  <a:cubicBezTo>
                    <a:pt x="19353" y="5989"/>
                    <a:pt x="19354" y="5990"/>
                    <a:pt x="19354" y="5991"/>
                  </a:cubicBezTo>
                  <a:lnTo>
                    <a:pt x="20055" y="5255"/>
                  </a:lnTo>
                  <a:cubicBezTo>
                    <a:pt x="20055" y="5255"/>
                    <a:pt x="20054" y="5254"/>
                    <a:pt x="20054" y="5253"/>
                  </a:cubicBezTo>
                  <a:lnTo>
                    <a:pt x="21464" y="3775"/>
                  </a:lnTo>
                  <a:lnTo>
                    <a:pt x="21463" y="3774"/>
                  </a:lnTo>
                  <a:cubicBezTo>
                    <a:pt x="21547" y="3686"/>
                    <a:pt x="21600" y="3567"/>
                    <a:pt x="21600" y="3436"/>
                  </a:cubicBezTo>
                  <a:cubicBezTo>
                    <a:pt x="21600" y="3166"/>
                    <a:pt x="21380" y="2945"/>
                    <a:pt x="21109" y="2945"/>
                  </a:cubicBezTo>
                  <a:cubicBezTo>
                    <a:pt x="20969" y="2945"/>
                    <a:pt x="20844" y="3005"/>
                    <a:pt x="20755" y="3099"/>
                  </a:cubicBezTo>
                  <a:lnTo>
                    <a:pt x="20754" y="3097"/>
                  </a:lnTo>
                  <a:lnTo>
                    <a:pt x="19493" y="4419"/>
                  </a:lnTo>
                  <a:cubicBezTo>
                    <a:pt x="19492" y="4418"/>
                    <a:pt x="19491" y="4416"/>
                    <a:pt x="19490" y="4415"/>
                  </a:cubicBezTo>
                  <a:lnTo>
                    <a:pt x="18805" y="5133"/>
                  </a:lnTo>
                  <a:cubicBezTo>
                    <a:pt x="18806" y="5134"/>
                    <a:pt x="18807" y="5136"/>
                    <a:pt x="18807" y="5137"/>
                  </a:cubicBezTo>
                  <a:cubicBezTo>
                    <a:pt x="18807" y="5137"/>
                    <a:pt x="10792" y="13534"/>
                    <a:pt x="10792" y="13534"/>
                  </a:cubicBezTo>
                  <a:close/>
                </a:path>
              </a:pathLst>
            </a:custGeom>
            <a:solidFill>
              <a:srgbClr val="14A5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457062">
                <a:defRPr sz="2800"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</p:grpSp>
      <p:sp>
        <p:nvSpPr>
          <p:cNvPr id="163" name="Texte"/>
          <p:cNvSpPr/>
          <p:nvPr/>
        </p:nvSpPr>
        <p:spPr>
          <a:xfrm>
            <a:off x="6338790" y="12862098"/>
            <a:ext cx="11693720" cy="30567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pc="720" sz="6300">
                <a:solidFill>
                  <a:srgbClr val="D7D7D7"/>
                </a:solidFill>
              </a:defRPr>
            </a:pPr>
          </a:p>
        </p:txBody>
      </p:sp>
      <p:sp>
        <p:nvSpPr>
          <p:cNvPr id="164" name="53212@etu.he2b.be - Léopold Mols"/>
          <p:cNvSpPr/>
          <p:nvPr/>
        </p:nvSpPr>
        <p:spPr>
          <a:xfrm>
            <a:off x="6338790" y="12862098"/>
            <a:ext cx="11589580" cy="278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>
              <a:defRPr spc="377" sz="3300">
                <a:solidFill>
                  <a:srgbClr val="929292"/>
                </a:solidFill>
              </a:defRPr>
            </a:pPr>
            <a:r>
              <a:rPr>
                <a:hlinkClick r:id="rId2" invalidUrl="" action="" tgtFrame="" tooltip="" history="1" highlightClick="0" endSnd="0"/>
              </a:rPr>
              <a:t>53212@etu.he2b.be</a:t>
            </a:r>
            <a:r>
              <a:t> - Léopold Mols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push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16" presetID="2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16" presetID="23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4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400" fill="hold"/>
                                        <p:tgtEl>
                                          <p:spTgt spid="16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58" grpId="2"/>
      <p:bldP build="whole" bldLvl="1" animBg="1" rev="0" advAuto="0" spid="162" grpId="3"/>
      <p:bldP build="whole" bldLvl="1" animBg="1" rev="0" advAuto="0" spid="154" grpId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6" name="Sécurité ?"/>
          <p:cNvSpPr/>
          <p:nvPr/>
        </p:nvSpPr>
        <p:spPr>
          <a:xfrm>
            <a:off x="6775973" y="1833114"/>
            <a:ext cx="10872596" cy="193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pc="600" sz="9600">
                <a:latin typeface="Chalkboard SE Bold"/>
                <a:ea typeface="Chalkboard SE Bold"/>
                <a:cs typeface="Chalkboard SE Bold"/>
                <a:sym typeface="Chalkboard SE Bold"/>
              </a:defRPr>
            </a:lvl1pPr>
          </a:lstStyle>
          <a:p>
            <a:pPr/>
            <a:r>
              <a:t>Sécurité ?</a:t>
            </a:r>
          </a:p>
        </p:txBody>
      </p:sp>
      <p:grpSp>
        <p:nvGrpSpPr>
          <p:cNvPr id="169" name="Grouper"/>
          <p:cNvGrpSpPr/>
          <p:nvPr/>
        </p:nvGrpSpPr>
        <p:grpSpPr>
          <a:xfrm>
            <a:off x="4083143" y="9597831"/>
            <a:ext cx="2804041" cy="1135773"/>
            <a:chOff x="0" y="0"/>
            <a:chExt cx="2804039" cy="1135772"/>
          </a:xfrm>
        </p:grpSpPr>
        <p:sp>
          <p:nvSpPr>
            <p:cNvPr id="167" name="Code"/>
            <p:cNvSpPr/>
            <p:nvPr/>
          </p:nvSpPr>
          <p:spPr>
            <a:xfrm>
              <a:off x="708908" y="0"/>
              <a:ext cx="2095132" cy="11357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l">
                <a:defRPr sz="5800"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lvl1pPr>
            </a:lstStyle>
            <a:p>
              <a:pPr/>
              <a:r>
                <a:t>Code</a:t>
              </a:r>
            </a:p>
          </p:txBody>
        </p:sp>
        <p:sp>
          <p:nvSpPr>
            <p:cNvPr id="168" name="Figure"/>
            <p:cNvSpPr/>
            <p:nvPr/>
          </p:nvSpPr>
          <p:spPr>
            <a:xfrm>
              <a:off x="0" y="288559"/>
              <a:ext cx="558655" cy="5586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732" y="6661"/>
                  </a:moveTo>
                  <a:cubicBezTo>
                    <a:pt x="20540" y="6471"/>
                    <a:pt x="20228" y="6473"/>
                    <a:pt x="20038" y="6667"/>
                  </a:cubicBezTo>
                  <a:cubicBezTo>
                    <a:pt x="19903" y="6804"/>
                    <a:pt x="19870" y="7000"/>
                    <a:pt x="19929" y="7171"/>
                  </a:cubicBezTo>
                  <a:lnTo>
                    <a:pt x="19918" y="7175"/>
                  </a:lnTo>
                  <a:cubicBezTo>
                    <a:pt x="20365" y="8298"/>
                    <a:pt x="20618" y="951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cubicBezTo>
                    <a:pt x="5378" y="20618"/>
                    <a:pt x="982" y="16223"/>
                    <a:pt x="982" y="10800"/>
                  </a:cubicBezTo>
                  <a:cubicBezTo>
                    <a:pt x="982" y="5377"/>
                    <a:pt x="5378" y="982"/>
                    <a:pt x="10800" y="982"/>
                  </a:cubicBezTo>
                  <a:cubicBezTo>
                    <a:pt x="13575" y="982"/>
                    <a:pt x="16077" y="2136"/>
                    <a:pt x="17862" y="3989"/>
                  </a:cubicBezTo>
                  <a:lnTo>
                    <a:pt x="17868" y="3982"/>
                  </a:lnTo>
                  <a:cubicBezTo>
                    <a:pt x="18062" y="4157"/>
                    <a:pt x="18359" y="4153"/>
                    <a:pt x="18544" y="3965"/>
                  </a:cubicBezTo>
                  <a:cubicBezTo>
                    <a:pt x="18734" y="3771"/>
                    <a:pt x="18732" y="3461"/>
                    <a:pt x="18539" y="3270"/>
                  </a:cubicBezTo>
                  <a:cubicBezTo>
                    <a:pt x="18520" y="3252"/>
                    <a:pt x="18496" y="3244"/>
                    <a:pt x="18476" y="3230"/>
                  </a:cubicBezTo>
                  <a:cubicBezTo>
                    <a:pt x="16521" y="1241"/>
                    <a:pt x="13810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5" y="21600"/>
                    <a:pt x="21600" y="16764"/>
                    <a:pt x="21600" y="10800"/>
                  </a:cubicBezTo>
                  <a:cubicBezTo>
                    <a:pt x="21600" y="9412"/>
                    <a:pt x="21329" y="8089"/>
                    <a:pt x="20851" y="6869"/>
                  </a:cubicBezTo>
                  <a:cubicBezTo>
                    <a:pt x="20828" y="6794"/>
                    <a:pt x="20793" y="6721"/>
                    <a:pt x="20732" y="6661"/>
                  </a:cubicBezTo>
                  <a:moveTo>
                    <a:pt x="10792" y="13534"/>
                  </a:moveTo>
                  <a:lnTo>
                    <a:pt x="6238" y="8980"/>
                  </a:lnTo>
                  <a:cubicBezTo>
                    <a:pt x="6149" y="8891"/>
                    <a:pt x="6027" y="8836"/>
                    <a:pt x="5891" y="8836"/>
                  </a:cubicBezTo>
                  <a:cubicBezTo>
                    <a:pt x="5620" y="8836"/>
                    <a:pt x="5400" y="9056"/>
                    <a:pt x="5400" y="9327"/>
                  </a:cubicBezTo>
                  <a:cubicBezTo>
                    <a:pt x="5400" y="9463"/>
                    <a:pt x="5455" y="9585"/>
                    <a:pt x="5544" y="9675"/>
                  </a:cubicBezTo>
                  <a:lnTo>
                    <a:pt x="10453" y="14583"/>
                  </a:lnTo>
                  <a:cubicBezTo>
                    <a:pt x="10542" y="14672"/>
                    <a:pt x="10664" y="14727"/>
                    <a:pt x="10800" y="14727"/>
                  </a:cubicBezTo>
                  <a:cubicBezTo>
                    <a:pt x="10940" y="14727"/>
                    <a:pt x="11064" y="14668"/>
                    <a:pt x="11154" y="14574"/>
                  </a:cubicBezTo>
                  <a:lnTo>
                    <a:pt x="11155" y="14576"/>
                  </a:lnTo>
                  <a:lnTo>
                    <a:pt x="19353" y="5988"/>
                  </a:lnTo>
                  <a:cubicBezTo>
                    <a:pt x="19353" y="5989"/>
                    <a:pt x="19354" y="5990"/>
                    <a:pt x="19354" y="5991"/>
                  </a:cubicBezTo>
                  <a:lnTo>
                    <a:pt x="20055" y="5255"/>
                  </a:lnTo>
                  <a:cubicBezTo>
                    <a:pt x="20055" y="5255"/>
                    <a:pt x="20054" y="5254"/>
                    <a:pt x="20054" y="5253"/>
                  </a:cubicBezTo>
                  <a:lnTo>
                    <a:pt x="21464" y="3775"/>
                  </a:lnTo>
                  <a:lnTo>
                    <a:pt x="21463" y="3774"/>
                  </a:lnTo>
                  <a:cubicBezTo>
                    <a:pt x="21547" y="3686"/>
                    <a:pt x="21600" y="3567"/>
                    <a:pt x="21600" y="3436"/>
                  </a:cubicBezTo>
                  <a:cubicBezTo>
                    <a:pt x="21600" y="3166"/>
                    <a:pt x="21380" y="2945"/>
                    <a:pt x="21109" y="2945"/>
                  </a:cubicBezTo>
                  <a:cubicBezTo>
                    <a:pt x="20969" y="2945"/>
                    <a:pt x="20844" y="3005"/>
                    <a:pt x="20755" y="3099"/>
                  </a:cubicBezTo>
                  <a:lnTo>
                    <a:pt x="20754" y="3097"/>
                  </a:lnTo>
                  <a:lnTo>
                    <a:pt x="19493" y="4419"/>
                  </a:lnTo>
                  <a:cubicBezTo>
                    <a:pt x="19492" y="4418"/>
                    <a:pt x="19491" y="4416"/>
                    <a:pt x="19490" y="4415"/>
                  </a:cubicBezTo>
                  <a:lnTo>
                    <a:pt x="18805" y="5133"/>
                  </a:lnTo>
                  <a:cubicBezTo>
                    <a:pt x="18806" y="5134"/>
                    <a:pt x="18807" y="5136"/>
                    <a:pt x="18807" y="5137"/>
                  </a:cubicBezTo>
                  <a:cubicBezTo>
                    <a:pt x="18807" y="5137"/>
                    <a:pt x="10792" y="13534"/>
                    <a:pt x="10792" y="13534"/>
                  </a:cubicBezTo>
                  <a:close/>
                </a:path>
              </a:pathLst>
            </a:custGeom>
            <a:solidFill>
              <a:srgbClr val="14A5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457062">
                <a:defRPr sz="2800"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</p:grpSp>
      <p:grpSp>
        <p:nvGrpSpPr>
          <p:cNvPr id="172" name="Grouper"/>
          <p:cNvGrpSpPr/>
          <p:nvPr/>
        </p:nvGrpSpPr>
        <p:grpSpPr>
          <a:xfrm>
            <a:off x="4083143" y="6290113"/>
            <a:ext cx="3456664" cy="1135774"/>
            <a:chOff x="0" y="0"/>
            <a:chExt cx="3456663" cy="1135772"/>
          </a:xfrm>
        </p:grpSpPr>
        <p:sp>
          <p:nvSpPr>
            <p:cNvPr id="170" name="Itsme"/>
            <p:cNvSpPr/>
            <p:nvPr/>
          </p:nvSpPr>
          <p:spPr>
            <a:xfrm>
              <a:off x="836167" y="0"/>
              <a:ext cx="2620497" cy="11357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l">
                <a:defRPr sz="5800"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lvl1pPr>
            </a:lstStyle>
            <a:p>
              <a:pPr/>
              <a:r>
                <a:t>Itsme</a:t>
              </a:r>
            </a:p>
          </p:txBody>
        </p:sp>
        <p:sp>
          <p:nvSpPr>
            <p:cNvPr id="171" name="Figure"/>
            <p:cNvSpPr/>
            <p:nvPr/>
          </p:nvSpPr>
          <p:spPr>
            <a:xfrm>
              <a:off x="0" y="338680"/>
              <a:ext cx="558655" cy="5586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732" y="6661"/>
                  </a:moveTo>
                  <a:cubicBezTo>
                    <a:pt x="20540" y="6471"/>
                    <a:pt x="20228" y="6473"/>
                    <a:pt x="20038" y="6667"/>
                  </a:cubicBezTo>
                  <a:cubicBezTo>
                    <a:pt x="19903" y="6804"/>
                    <a:pt x="19870" y="7000"/>
                    <a:pt x="19929" y="7171"/>
                  </a:cubicBezTo>
                  <a:lnTo>
                    <a:pt x="19918" y="7175"/>
                  </a:lnTo>
                  <a:cubicBezTo>
                    <a:pt x="20365" y="8298"/>
                    <a:pt x="20618" y="951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cubicBezTo>
                    <a:pt x="5378" y="20618"/>
                    <a:pt x="982" y="16223"/>
                    <a:pt x="982" y="10800"/>
                  </a:cubicBezTo>
                  <a:cubicBezTo>
                    <a:pt x="982" y="5377"/>
                    <a:pt x="5378" y="982"/>
                    <a:pt x="10800" y="982"/>
                  </a:cubicBezTo>
                  <a:cubicBezTo>
                    <a:pt x="13575" y="982"/>
                    <a:pt x="16077" y="2136"/>
                    <a:pt x="17862" y="3989"/>
                  </a:cubicBezTo>
                  <a:lnTo>
                    <a:pt x="17868" y="3982"/>
                  </a:lnTo>
                  <a:cubicBezTo>
                    <a:pt x="18062" y="4157"/>
                    <a:pt x="18359" y="4153"/>
                    <a:pt x="18544" y="3965"/>
                  </a:cubicBezTo>
                  <a:cubicBezTo>
                    <a:pt x="18734" y="3771"/>
                    <a:pt x="18732" y="3461"/>
                    <a:pt x="18539" y="3270"/>
                  </a:cubicBezTo>
                  <a:cubicBezTo>
                    <a:pt x="18520" y="3252"/>
                    <a:pt x="18496" y="3244"/>
                    <a:pt x="18476" y="3230"/>
                  </a:cubicBezTo>
                  <a:cubicBezTo>
                    <a:pt x="16521" y="1241"/>
                    <a:pt x="13810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5" y="21600"/>
                    <a:pt x="21600" y="16764"/>
                    <a:pt x="21600" y="10800"/>
                  </a:cubicBezTo>
                  <a:cubicBezTo>
                    <a:pt x="21600" y="9412"/>
                    <a:pt x="21329" y="8089"/>
                    <a:pt x="20851" y="6869"/>
                  </a:cubicBezTo>
                  <a:cubicBezTo>
                    <a:pt x="20828" y="6794"/>
                    <a:pt x="20793" y="6721"/>
                    <a:pt x="20732" y="6661"/>
                  </a:cubicBezTo>
                  <a:moveTo>
                    <a:pt x="10792" y="13534"/>
                  </a:moveTo>
                  <a:lnTo>
                    <a:pt x="6238" y="8980"/>
                  </a:lnTo>
                  <a:cubicBezTo>
                    <a:pt x="6149" y="8891"/>
                    <a:pt x="6027" y="8836"/>
                    <a:pt x="5891" y="8836"/>
                  </a:cubicBezTo>
                  <a:cubicBezTo>
                    <a:pt x="5620" y="8836"/>
                    <a:pt x="5400" y="9056"/>
                    <a:pt x="5400" y="9327"/>
                  </a:cubicBezTo>
                  <a:cubicBezTo>
                    <a:pt x="5400" y="9463"/>
                    <a:pt x="5455" y="9585"/>
                    <a:pt x="5544" y="9675"/>
                  </a:cubicBezTo>
                  <a:lnTo>
                    <a:pt x="10453" y="14583"/>
                  </a:lnTo>
                  <a:cubicBezTo>
                    <a:pt x="10542" y="14672"/>
                    <a:pt x="10664" y="14727"/>
                    <a:pt x="10800" y="14727"/>
                  </a:cubicBezTo>
                  <a:cubicBezTo>
                    <a:pt x="10940" y="14727"/>
                    <a:pt x="11064" y="14668"/>
                    <a:pt x="11154" y="14574"/>
                  </a:cubicBezTo>
                  <a:lnTo>
                    <a:pt x="11155" y="14576"/>
                  </a:lnTo>
                  <a:lnTo>
                    <a:pt x="19353" y="5988"/>
                  </a:lnTo>
                  <a:cubicBezTo>
                    <a:pt x="19353" y="5989"/>
                    <a:pt x="19354" y="5990"/>
                    <a:pt x="19354" y="5991"/>
                  </a:cubicBezTo>
                  <a:lnTo>
                    <a:pt x="20055" y="5255"/>
                  </a:lnTo>
                  <a:cubicBezTo>
                    <a:pt x="20055" y="5255"/>
                    <a:pt x="20054" y="5254"/>
                    <a:pt x="20054" y="5253"/>
                  </a:cubicBezTo>
                  <a:lnTo>
                    <a:pt x="21464" y="3775"/>
                  </a:lnTo>
                  <a:lnTo>
                    <a:pt x="21463" y="3774"/>
                  </a:lnTo>
                  <a:cubicBezTo>
                    <a:pt x="21547" y="3686"/>
                    <a:pt x="21600" y="3567"/>
                    <a:pt x="21600" y="3436"/>
                  </a:cubicBezTo>
                  <a:cubicBezTo>
                    <a:pt x="21600" y="3166"/>
                    <a:pt x="21380" y="2945"/>
                    <a:pt x="21109" y="2945"/>
                  </a:cubicBezTo>
                  <a:cubicBezTo>
                    <a:pt x="20969" y="2945"/>
                    <a:pt x="20844" y="3005"/>
                    <a:pt x="20755" y="3099"/>
                  </a:cubicBezTo>
                  <a:lnTo>
                    <a:pt x="20754" y="3097"/>
                  </a:lnTo>
                  <a:lnTo>
                    <a:pt x="19493" y="4419"/>
                  </a:lnTo>
                  <a:cubicBezTo>
                    <a:pt x="19492" y="4418"/>
                    <a:pt x="19491" y="4416"/>
                    <a:pt x="19490" y="4415"/>
                  </a:cubicBezTo>
                  <a:lnTo>
                    <a:pt x="18805" y="5133"/>
                  </a:lnTo>
                  <a:cubicBezTo>
                    <a:pt x="18806" y="5134"/>
                    <a:pt x="18807" y="5136"/>
                    <a:pt x="18807" y="5137"/>
                  </a:cubicBezTo>
                  <a:cubicBezTo>
                    <a:pt x="18807" y="5137"/>
                    <a:pt x="10792" y="13534"/>
                    <a:pt x="10792" y="13534"/>
                  </a:cubicBezTo>
                  <a:close/>
                </a:path>
              </a:pathLst>
            </a:custGeom>
            <a:solidFill>
              <a:srgbClr val="14A5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457062">
                <a:defRPr sz="2800"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</p:grpSp>
      <p:grpSp>
        <p:nvGrpSpPr>
          <p:cNvPr id="175" name="Grouper"/>
          <p:cNvGrpSpPr/>
          <p:nvPr/>
        </p:nvGrpSpPr>
        <p:grpSpPr>
          <a:xfrm>
            <a:off x="4083143" y="7480122"/>
            <a:ext cx="7342626" cy="1135774"/>
            <a:chOff x="0" y="0"/>
            <a:chExt cx="7342624" cy="1135772"/>
          </a:xfrm>
        </p:grpSpPr>
        <p:sp>
          <p:nvSpPr>
            <p:cNvPr id="173" name="Lecteur de carte_"/>
            <p:cNvSpPr/>
            <p:nvPr/>
          </p:nvSpPr>
          <p:spPr>
            <a:xfrm>
              <a:off x="787985" y="0"/>
              <a:ext cx="6554640" cy="11357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l">
                <a:defRPr sz="5800"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pPr>
              <a:r>
                <a:t>Lecteur de carte</a:t>
              </a:r>
              <a:r>
                <a:rPr>
                  <a:solidFill>
                    <a:srgbClr val="FFFFFF"/>
                  </a:solidFill>
                </a:rPr>
                <a:t>_</a:t>
              </a:r>
              <a:r>
                <a:t>   </a:t>
              </a:r>
            </a:p>
          </p:txBody>
        </p:sp>
        <p:sp>
          <p:nvSpPr>
            <p:cNvPr id="174" name="Figure"/>
            <p:cNvSpPr/>
            <p:nvPr/>
          </p:nvSpPr>
          <p:spPr>
            <a:xfrm>
              <a:off x="0" y="288558"/>
              <a:ext cx="558655" cy="5586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732" y="6661"/>
                  </a:moveTo>
                  <a:cubicBezTo>
                    <a:pt x="20540" y="6471"/>
                    <a:pt x="20228" y="6473"/>
                    <a:pt x="20038" y="6667"/>
                  </a:cubicBezTo>
                  <a:cubicBezTo>
                    <a:pt x="19903" y="6804"/>
                    <a:pt x="19870" y="7000"/>
                    <a:pt x="19929" y="7171"/>
                  </a:cubicBezTo>
                  <a:lnTo>
                    <a:pt x="19918" y="7175"/>
                  </a:lnTo>
                  <a:cubicBezTo>
                    <a:pt x="20365" y="8298"/>
                    <a:pt x="20618" y="951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cubicBezTo>
                    <a:pt x="5378" y="20618"/>
                    <a:pt x="982" y="16223"/>
                    <a:pt x="982" y="10800"/>
                  </a:cubicBezTo>
                  <a:cubicBezTo>
                    <a:pt x="982" y="5377"/>
                    <a:pt x="5378" y="982"/>
                    <a:pt x="10800" y="982"/>
                  </a:cubicBezTo>
                  <a:cubicBezTo>
                    <a:pt x="13575" y="982"/>
                    <a:pt x="16077" y="2136"/>
                    <a:pt x="17862" y="3989"/>
                  </a:cubicBezTo>
                  <a:lnTo>
                    <a:pt x="17868" y="3982"/>
                  </a:lnTo>
                  <a:cubicBezTo>
                    <a:pt x="18062" y="4157"/>
                    <a:pt x="18359" y="4153"/>
                    <a:pt x="18544" y="3965"/>
                  </a:cubicBezTo>
                  <a:cubicBezTo>
                    <a:pt x="18734" y="3771"/>
                    <a:pt x="18732" y="3461"/>
                    <a:pt x="18539" y="3270"/>
                  </a:cubicBezTo>
                  <a:cubicBezTo>
                    <a:pt x="18520" y="3252"/>
                    <a:pt x="18496" y="3244"/>
                    <a:pt x="18476" y="3230"/>
                  </a:cubicBezTo>
                  <a:cubicBezTo>
                    <a:pt x="16521" y="1241"/>
                    <a:pt x="13810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5" y="21600"/>
                    <a:pt x="21600" y="16764"/>
                    <a:pt x="21600" y="10800"/>
                  </a:cubicBezTo>
                  <a:cubicBezTo>
                    <a:pt x="21600" y="9412"/>
                    <a:pt x="21329" y="8089"/>
                    <a:pt x="20851" y="6869"/>
                  </a:cubicBezTo>
                  <a:cubicBezTo>
                    <a:pt x="20828" y="6794"/>
                    <a:pt x="20793" y="6721"/>
                    <a:pt x="20732" y="6661"/>
                  </a:cubicBezTo>
                  <a:moveTo>
                    <a:pt x="10792" y="13534"/>
                  </a:moveTo>
                  <a:lnTo>
                    <a:pt x="6238" y="8980"/>
                  </a:lnTo>
                  <a:cubicBezTo>
                    <a:pt x="6149" y="8891"/>
                    <a:pt x="6027" y="8836"/>
                    <a:pt x="5891" y="8836"/>
                  </a:cubicBezTo>
                  <a:cubicBezTo>
                    <a:pt x="5620" y="8836"/>
                    <a:pt x="5400" y="9056"/>
                    <a:pt x="5400" y="9327"/>
                  </a:cubicBezTo>
                  <a:cubicBezTo>
                    <a:pt x="5400" y="9463"/>
                    <a:pt x="5455" y="9585"/>
                    <a:pt x="5544" y="9675"/>
                  </a:cubicBezTo>
                  <a:lnTo>
                    <a:pt x="10453" y="14583"/>
                  </a:lnTo>
                  <a:cubicBezTo>
                    <a:pt x="10542" y="14672"/>
                    <a:pt x="10664" y="14727"/>
                    <a:pt x="10800" y="14727"/>
                  </a:cubicBezTo>
                  <a:cubicBezTo>
                    <a:pt x="10940" y="14727"/>
                    <a:pt x="11064" y="14668"/>
                    <a:pt x="11154" y="14574"/>
                  </a:cubicBezTo>
                  <a:lnTo>
                    <a:pt x="11155" y="14576"/>
                  </a:lnTo>
                  <a:lnTo>
                    <a:pt x="19353" y="5988"/>
                  </a:lnTo>
                  <a:cubicBezTo>
                    <a:pt x="19353" y="5989"/>
                    <a:pt x="19354" y="5990"/>
                    <a:pt x="19354" y="5991"/>
                  </a:cubicBezTo>
                  <a:lnTo>
                    <a:pt x="20055" y="5255"/>
                  </a:lnTo>
                  <a:cubicBezTo>
                    <a:pt x="20055" y="5255"/>
                    <a:pt x="20054" y="5254"/>
                    <a:pt x="20054" y="5253"/>
                  </a:cubicBezTo>
                  <a:lnTo>
                    <a:pt x="21464" y="3775"/>
                  </a:lnTo>
                  <a:lnTo>
                    <a:pt x="21463" y="3774"/>
                  </a:lnTo>
                  <a:cubicBezTo>
                    <a:pt x="21547" y="3686"/>
                    <a:pt x="21600" y="3567"/>
                    <a:pt x="21600" y="3436"/>
                  </a:cubicBezTo>
                  <a:cubicBezTo>
                    <a:pt x="21600" y="3166"/>
                    <a:pt x="21380" y="2945"/>
                    <a:pt x="21109" y="2945"/>
                  </a:cubicBezTo>
                  <a:cubicBezTo>
                    <a:pt x="20969" y="2945"/>
                    <a:pt x="20844" y="3005"/>
                    <a:pt x="20755" y="3099"/>
                  </a:cubicBezTo>
                  <a:lnTo>
                    <a:pt x="20754" y="3097"/>
                  </a:lnTo>
                  <a:lnTo>
                    <a:pt x="19493" y="4419"/>
                  </a:lnTo>
                  <a:cubicBezTo>
                    <a:pt x="19492" y="4418"/>
                    <a:pt x="19491" y="4416"/>
                    <a:pt x="19490" y="4415"/>
                  </a:cubicBezTo>
                  <a:lnTo>
                    <a:pt x="18805" y="5133"/>
                  </a:lnTo>
                  <a:cubicBezTo>
                    <a:pt x="18806" y="5134"/>
                    <a:pt x="18807" y="5136"/>
                    <a:pt x="18807" y="5137"/>
                  </a:cubicBezTo>
                  <a:cubicBezTo>
                    <a:pt x="18807" y="5137"/>
                    <a:pt x="10792" y="13534"/>
                    <a:pt x="10792" y="13534"/>
                  </a:cubicBezTo>
                  <a:close/>
                </a:path>
              </a:pathLst>
            </a:custGeom>
            <a:solidFill>
              <a:srgbClr val="14A5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457062">
                <a:defRPr sz="2800"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</p:grpSp>
      <p:sp>
        <p:nvSpPr>
          <p:cNvPr id="176" name="Validation de l’identité"/>
          <p:cNvSpPr/>
          <p:nvPr/>
        </p:nvSpPr>
        <p:spPr>
          <a:xfrm>
            <a:off x="4632337" y="4205700"/>
            <a:ext cx="15106627" cy="12363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pc="400" sz="6400" u="sng">
                <a:latin typeface="Chalkboard SE Bold"/>
                <a:ea typeface="Chalkboard SE Bold"/>
                <a:cs typeface="Chalkboard SE Bold"/>
                <a:sym typeface="Chalkboard SE Bold"/>
              </a:defRPr>
            </a:lvl1pPr>
          </a:lstStyle>
          <a:p>
            <a:pPr/>
            <a:r>
              <a:t>Validation de l’identité</a:t>
            </a:r>
          </a:p>
        </p:txBody>
      </p:sp>
      <p:sp>
        <p:nvSpPr>
          <p:cNvPr id="177" name="Numéro de diapositive"/>
          <p:cNvSpPr txBox="1"/>
          <p:nvPr>
            <p:ph type="sldNum" sz="quarter" idx="2"/>
          </p:nvPr>
        </p:nvSpPr>
        <p:spPr>
          <a:xfrm>
            <a:off x="21016845" y="12464742"/>
            <a:ext cx="5686638" cy="1234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/>
          <a:lstStyle/>
          <a:p>
            <a:pPr/>
            <a:fld id="{86CB4B4D-7CA3-9044-876B-883B54F8677D}" type="slidenum"/>
          </a:p>
        </p:txBody>
      </p:sp>
      <p:grpSp>
        <p:nvGrpSpPr>
          <p:cNvPr id="180" name="Grouper"/>
          <p:cNvGrpSpPr/>
          <p:nvPr/>
        </p:nvGrpSpPr>
        <p:grpSpPr>
          <a:xfrm>
            <a:off x="10688912" y="7210635"/>
            <a:ext cx="2790438" cy="1270001"/>
            <a:chOff x="0" y="0"/>
            <a:chExt cx="2790436" cy="1270000"/>
          </a:xfrm>
        </p:grpSpPr>
        <p:sp>
          <p:nvSpPr>
            <p:cNvPr id="178" name="Site"/>
            <p:cNvSpPr/>
            <p:nvPr/>
          </p:nvSpPr>
          <p:spPr>
            <a:xfrm>
              <a:off x="1520436" y="0"/>
              <a:ext cx="1270001" cy="1270000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l">
                <a:defRPr sz="5800"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lvl1pPr>
            </a:lstStyle>
            <a:p>
              <a:pPr/>
              <a:r>
                <a:t>  Site</a:t>
              </a:r>
            </a:p>
          </p:txBody>
        </p:sp>
        <p:sp>
          <p:nvSpPr>
            <p:cNvPr id="179" name="Ligne"/>
            <p:cNvSpPr/>
            <p:nvPr/>
          </p:nvSpPr>
          <p:spPr>
            <a:xfrm flipV="1">
              <a:off x="0" y="608304"/>
              <a:ext cx="1851591" cy="367734"/>
            </a:xfrm>
            <a:prstGeom prst="line">
              <a:avLst/>
            </a:prstGeom>
            <a:noFill/>
            <a:ln w="63500" cap="flat">
              <a:solidFill>
                <a:srgbClr val="0E6DE5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183" name="Grouper"/>
          <p:cNvGrpSpPr/>
          <p:nvPr/>
        </p:nvGrpSpPr>
        <p:grpSpPr>
          <a:xfrm>
            <a:off x="10682494" y="8149701"/>
            <a:ext cx="2796856" cy="1270001"/>
            <a:chOff x="0" y="0"/>
            <a:chExt cx="2796855" cy="1270000"/>
          </a:xfrm>
        </p:grpSpPr>
        <p:sp>
          <p:nvSpPr>
            <p:cNvPr id="181" name="Application"/>
            <p:cNvSpPr/>
            <p:nvPr/>
          </p:nvSpPr>
          <p:spPr>
            <a:xfrm>
              <a:off x="1526855" y="0"/>
              <a:ext cx="1270001" cy="1270000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l">
                <a:defRPr sz="5800"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lvl1pPr>
            </a:lstStyle>
            <a:p>
              <a:pPr/>
              <a:r>
                <a:t>  Application</a:t>
              </a:r>
            </a:p>
          </p:txBody>
        </p:sp>
        <p:sp>
          <p:nvSpPr>
            <p:cNvPr id="182" name="Ligne"/>
            <p:cNvSpPr/>
            <p:nvPr/>
          </p:nvSpPr>
          <p:spPr>
            <a:xfrm>
              <a:off x="0" y="35761"/>
              <a:ext cx="1867710" cy="601713"/>
            </a:xfrm>
            <a:prstGeom prst="line">
              <a:avLst/>
            </a:prstGeom>
            <a:noFill/>
            <a:ln w="63500" cap="flat">
              <a:solidFill>
                <a:srgbClr val="0E6DE5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186" name="Grouper"/>
          <p:cNvGrpSpPr/>
          <p:nvPr/>
        </p:nvGrpSpPr>
        <p:grpSpPr>
          <a:xfrm>
            <a:off x="6675506" y="9023092"/>
            <a:ext cx="11083126" cy="1252727"/>
            <a:chOff x="0" y="0"/>
            <a:chExt cx="11083125" cy="1252726"/>
          </a:xfrm>
        </p:grpSpPr>
        <p:sp>
          <p:nvSpPr>
            <p:cNvPr id="184" name="Carte bancaire"/>
            <p:cNvSpPr/>
            <p:nvPr/>
          </p:nvSpPr>
          <p:spPr>
            <a:xfrm>
              <a:off x="5533843" y="0"/>
              <a:ext cx="5549283" cy="11357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l">
                <a:defRPr sz="5800"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lvl1pPr>
            </a:lstStyle>
            <a:p>
              <a:pPr/>
              <a:r>
                <a:t>  Carte bancaire</a:t>
              </a:r>
            </a:p>
          </p:txBody>
        </p:sp>
        <p:sp>
          <p:nvSpPr>
            <p:cNvPr id="185" name="Ligne"/>
            <p:cNvSpPr/>
            <p:nvPr/>
          </p:nvSpPr>
          <p:spPr>
            <a:xfrm flipV="1">
              <a:off x="-1" y="653821"/>
              <a:ext cx="5887803" cy="598906"/>
            </a:xfrm>
            <a:prstGeom prst="line">
              <a:avLst/>
            </a:prstGeom>
            <a:noFill/>
            <a:ln w="63500" cap="flat">
              <a:solidFill>
                <a:srgbClr val="0E6DE5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189" name="Grouper"/>
          <p:cNvGrpSpPr/>
          <p:nvPr/>
        </p:nvGrpSpPr>
        <p:grpSpPr>
          <a:xfrm>
            <a:off x="6647742" y="9888979"/>
            <a:ext cx="6831608" cy="1270001"/>
            <a:chOff x="0" y="0"/>
            <a:chExt cx="6831606" cy="1270000"/>
          </a:xfrm>
        </p:grpSpPr>
        <p:sp>
          <p:nvSpPr>
            <p:cNvPr id="187" name="Application"/>
            <p:cNvSpPr/>
            <p:nvPr/>
          </p:nvSpPr>
          <p:spPr>
            <a:xfrm>
              <a:off x="5561606" y="0"/>
              <a:ext cx="1270001" cy="1270000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l">
                <a:defRPr sz="5800"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lvl1pPr>
            </a:lstStyle>
            <a:p>
              <a:pPr/>
              <a:r>
                <a:t>  Application </a:t>
              </a:r>
            </a:p>
          </p:txBody>
        </p:sp>
        <p:sp>
          <p:nvSpPr>
            <p:cNvPr id="188" name="Ligne"/>
            <p:cNvSpPr/>
            <p:nvPr/>
          </p:nvSpPr>
          <p:spPr>
            <a:xfrm>
              <a:off x="0" y="392251"/>
              <a:ext cx="5941582" cy="267474"/>
            </a:xfrm>
            <a:prstGeom prst="line">
              <a:avLst/>
            </a:prstGeom>
            <a:noFill/>
            <a:ln w="63500" cap="flat">
              <a:solidFill>
                <a:srgbClr val="0E6DE5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192" name="Grouper"/>
          <p:cNvGrpSpPr/>
          <p:nvPr/>
        </p:nvGrpSpPr>
        <p:grpSpPr>
          <a:xfrm>
            <a:off x="6719613" y="10293898"/>
            <a:ext cx="6759737" cy="1811653"/>
            <a:chOff x="0" y="0"/>
            <a:chExt cx="6759735" cy="1811651"/>
          </a:xfrm>
        </p:grpSpPr>
        <p:sp>
          <p:nvSpPr>
            <p:cNvPr id="190" name="Biométrique"/>
            <p:cNvSpPr/>
            <p:nvPr/>
          </p:nvSpPr>
          <p:spPr>
            <a:xfrm>
              <a:off x="5489735" y="541651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l">
                <a:defRPr sz="5800"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lvl1pPr>
            </a:lstStyle>
            <a:p>
              <a:pPr/>
              <a:r>
                <a:t>  Biométrique</a:t>
              </a:r>
            </a:p>
          </p:txBody>
        </p:sp>
        <p:sp>
          <p:nvSpPr>
            <p:cNvPr id="191" name="Ligne"/>
            <p:cNvSpPr/>
            <p:nvPr/>
          </p:nvSpPr>
          <p:spPr>
            <a:xfrm>
              <a:off x="0" y="-1"/>
              <a:ext cx="5899344" cy="1126383"/>
            </a:xfrm>
            <a:prstGeom prst="line">
              <a:avLst/>
            </a:prstGeom>
            <a:noFill/>
            <a:ln w="63500" cap="flat">
              <a:solidFill>
                <a:srgbClr val="0E6DE5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</p:grpSp>
      <p:sp>
        <p:nvSpPr>
          <p:cNvPr id="193" name="Texte"/>
          <p:cNvSpPr/>
          <p:nvPr/>
        </p:nvSpPr>
        <p:spPr>
          <a:xfrm>
            <a:off x="6338790" y="12862098"/>
            <a:ext cx="11693720" cy="30567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pc="720" sz="6300">
                <a:solidFill>
                  <a:srgbClr val="D7D7D7"/>
                </a:solidFill>
              </a:defRPr>
            </a:pPr>
          </a:p>
        </p:txBody>
      </p:sp>
      <p:sp>
        <p:nvSpPr>
          <p:cNvPr id="194" name="53212@etu.he2b.be - Léopold Mols"/>
          <p:cNvSpPr/>
          <p:nvPr/>
        </p:nvSpPr>
        <p:spPr>
          <a:xfrm>
            <a:off x="6338790" y="12862098"/>
            <a:ext cx="11589580" cy="278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>
              <a:defRPr spc="377" sz="3300">
                <a:solidFill>
                  <a:srgbClr val="929292"/>
                </a:solidFill>
              </a:defRPr>
            </a:pPr>
            <a:r>
              <a:rPr>
                <a:hlinkClick r:id="rId2" invalidUrl="" action="" tgtFrame="" tooltip="" history="1" highlightClick="0" endSnd="0"/>
              </a:rPr>
              <a:t>53212@etu.he2b.be</a:t>
            </a:r>
            <a:r>
              <a:t> - Léopold Mols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push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7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16" presetID="2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16" presetID="23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4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400" fill="hold"/>
                                        <p:tgtEl>
                                          <p:spTgt spid="18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16" presetID="23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4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400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Class="entr" nodeType="clickEffect" presetSubtype="16" presetID="23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4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4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Class="entr" nodeType="clickEffect" presetSubtype="16" presetID="23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4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400" fill="hold"/>
                                        <p:tgtEl>
                                          <p:spTgt spid="18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Class="entr" nodeType="clickEffect" presetSubtype="16" presetID="23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4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400" fill="hold"/>
                                        <p:tgtEl>
                                          <p:spTgt spid="18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Class="entr" nodeType="clickEffect" presetSubtype="16" presetID="23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4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400" fill="hold"/>
                                        <p:tgtEl>
                                          <p:spTgt spid="19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86" grpId="6"/>
      <p:bldP build="whole" bldLvl="1" animBg="1" rev="0" advAuto="0" spid="189" grpId="7"/>
      <p:bldP build="whole" bldLvl="1" animBg="1" rev="0" advAuto="0" spid="180" grpId="3"/>
      <p:bldP build="whole" bldLvl="1" animBg="1" rev="0" advAuto="0" spid="169" grpId="5"/>
      <p:bldP build="whole" bldLvl="1" animBg="1" rev="0" advAuto="0" spid="192" grpId="8"/>
      <p:bldP build="whole" bldLvl="1" animBg="1" rev="0" advAuto="0" spid="175" grpId="2"/>
      <p:bldP build="whole" bldLvl="1" animBg="1" rev="0" advAuto="0" spid="183" grpId="4"/>
      <p:bldP build="whole" bldLvl="1" animBg="1" rev="0" advAuto="0" spid="172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Conclusion"/>
          <p:cNvSpPr/>
          <p:nvPr/>
        </p:nvSpPr>
        <p:spPr>
          <a:xfrm>
            <a:off x="5696317" y="1895590"/>
            <a:ext cx="12978666" cy="242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ts val="17000"/>
              </a:lnSpc>
              <a:defRPr spc="600" sz="15000">
                <a:latin typeface="Chalkboard SE Bold"/>
                <a:ea typeface="Chalkboard SE Bold"/>
                <a:cs typeface="Chalkboard SE Bold"/>
                <a:sym typeface="Chalkboard SE Bold"/>
              </a:defRPr>
            </a:lvl1pPr>
          </a:lstStyle>
          <a:p>
            <a:pPr/>
            <a:r>
              <a:t>Conclusion</a:t>
            </a:r>
          </a:p>
        </p:txBody>
      </p:sp>
      <p:sp>
        <p:nvSpPr>
          <p:cNvPr id="197" name="Possibilités beaucoup plus diversifiées…"/>
          <p:cNvSpPr/>
          <p:nvPr/>
        </p:nvSpPr>
        <p:spPr>
          <a:xfrm>
            <a:off x="2615142" y="4735283"/>
            <a:ext cx="19665165" cy="530935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 marL="609478" indent="-609478" algn="l">
              <a:buSzPct val="100000"/>
              <a:buFont typeface="Arial"/>
              <a:buChar char="➡"/>
              <a:defRPr sz="6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 Possibilités beaucoup plus diversifiées</a:t>
            </a:r>
          </a:p>
          <a:p>
            <a:pPr marL="609478" indent="-609478" algn="l">
              <a:buSzPct val="100000"/>
              <a:buFont typeface="Arial"/>
              <a:buChar char="➡"/>
              <a:defRPr sz="6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 Sécurité améliorée</a:t>
            </a:r>
          </a:p>
          <a:p>
            <a:pPr marL="609478" indent="-609478" algn="l">
              <a:buSzPct val="100000"/>
              <a:buFont typeface="Arial"/>
              <a:buChar char="➡"/>
              <a:defRPr sz="6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 Pouvoir représentatif démocratique en péril</a:t>
            </a:r>
          </a:p>
          <a:p>
            <a:pPr marL="609478" indent="-609478" algn="l">
              <a:buSzPct val="100000"/>
              <a:buFont typeface="Arial"/>
              <a:buChar char="➡"/>
              <a:defRPr sz="6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 Nécessité de vivre encore avec le choix du cash</a:t>
            </a:r>
          </a:p>
        </p:txBody>
      </p:sp>
      <p:sp>
        <p:nvSpPr>
          <p:cNvPr id="198" name="Numéro de diapositive"/>
          <p:cNvSpPr txBox="1"/>
          <p:nvPr>
            <p:ph type="sldNum" sz="quarter" idx="2"/>
          </p:nvPr>
        </p:nvSpPr>
        <p:spPr>
          <a:xfrm>
            <a:off x="20877914" y="12464742"/>
            <a:ext cx="5686638" cy="1234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/>
          <a:lstStyle/>
          <a:p>
            <a:pPr/>
            <a:fld id="{86CB4B4D-7CA3-9044-876B-883B54F8677D}" type="slidenum"/>
          </a:p>
        </p:txBody>
      </p:sp>
      <p:sp>
        <p:nvSpPr>
          <p:cNvPr id="199" name="Texte"/>
          <p:cNvSpPr/>
          <p:nvPr/>
        </p:nvSpPr>
        <p:spPr>
          <a:xfrm>
            <a:off x="6338790" y="12862098"/>
            <a:ext cx="11693720" cy="30567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pc="720" sz="6300">
                <a:solidFill>
                  <a:srgbClr val="D7D7D7"/>
                </a:solidFill>
              </a:defRPr>
            </a:pPr>
          </a:p>
        </p:txBody>
      </p:sp>
      <p:sp>
        <p:nvSpPr>
          <p:cNvPr id="200" name="53212@etu.he2b.be - Léopold Mols"/>
          <p:cNvSpPr/>
          <p:nvPr/>
        </p:nvSpPr>
        <p:spPr>
          <a:xfrm>
            <a:off x="6338790" y="12862098"/>
            <a:ext cx="11589580" cy="278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>
              <a:defRPr spc="377" sz="3300">
                <a:solidFill>
                  <a:srgbClr val="929292"/>
                </a:solidFill>
              </a:defRPr>
            </a:pPr>
            <a:r>
              <a:rPr>
                <a:hlinkClick r:id="rId2" invalidUrl="" action="" tgtFrame="" tooltip="" history="1" highlightClick="0" endSnd="0"/>
              </a:rPr>
              <a:t>53212@etu.he2b.be</a:t>
            </a:r>
            <a:r>
              <a:t> - Léopold Mols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push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197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97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Class="entr" nodeType="with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1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1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400" fill="hold"/>
                                        <p:tgtEl>
                                          <p:spTgt spid="1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400" fill="hold"/>
                                        <p:tgtEl>
                                          <p:spTgt spid="1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400" fill="hold"/>
                                        <p:tgtEl>
                                          <p:spTgt spid="1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1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9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400" fill="hold"/>
                                        <p:tgtEl>
                                          <p:spTgt spid="19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400" fill="hold"/>
                                        <p:tgtEl>
                                          <p:spTgt spid="19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97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Texte"/>
          <p:cNvSpPr/>
          <p:nvPr/>
        </p:nvSpPr>
        <p:spPr>
          <a:xfrm>
            <a:off x="11717380" y="7845669"/>
            <a:ext cx="10643996" cy="1170624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/>
          <a:p>
            <a:pPr>
              <a:lnSpc>
                <a:spcPts val="4200"/>
              </a:lnSpc>
              <a:defRPr sz="3200"/>
            </a:pPr>
          </a:p>
        </p:txBody>
      </p:sp>
      <p:sp>
        <p:nvSpPr>
          <p:cNvPr id="203" name="Numéro de diapositive"/>
          <p:cNvSpPr txBox="1"/>
          <p:nvPr>
            <p:ph type="sldNum" sz="quarter" idx="2"/>
          </p:nvPr>
        </p:nvSpPr>
        <p:spPr>
          <a:xfrm>
            <a:off x="20880801" y="12425872"/>
            <a:ext cx="5686637" cy="1234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/>
          <a:lstStyle/>
          <a:p>
            <a:pPr/>
            <a:fld id="{86CB4B4D-7CA3-9044-876B-883B54F8677D}" type="slidenum"/>
          </a:p>
        </p:txBody>
      </p:sp>
      <p:sp>
        <p:nvSpPr>
          <p:cNvPr id="204" name="?"/>
          <p:cNvSpPr/>
          <p:nvPr/>
        </p:nvSpPr>
        <p:spPr>
          <a:xfrm>
            <a:off x="8738016" y="4380230"/>
            <a:ext cx="6895268" cy="4955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 spc="598" sz="31900">
                <a:solidFill>
                  <a:srgbClr val="14A5FF"/>
                </a:solidFill>
              </a:defRPr>
            </a:lvl1pPr>
          </a:lstStyle>
          <a:p>
            <a:pPr/>
            <a:r>
              <a:t>?</a:t>
            </a:r>
          </a:p>
        </p:txBody>
      </p:sp>
      <p:sp>
        <p:nvSpPr>
          <p:cNvPr id="205" name="Texte"/>
          <p:cNvSpPr/>
          <p:nvPr/>
        </p:nvSpPr>
        <p:spPr>
          <a:xfrm>
            <a:off x="6338790" y="12862098"/>
            <a:ext cx="11693720" cy="30567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pc="720" sz="6300">
                <a:solidFill>
                  <a:srgbClr val="D7D7D7"/>
                </a:solidFill>
              </a:defRPr>
            </a:pPr>
          </a:p>
        </p:txBody>
      </p:sp>
      <p:sp>
        <p:nvSpPr>
          <p:cNvPr id="206" name="53212@etu.he2b.be - Léopold Mols"/>
          <p:cNvSpPr/>
          <p:nvPr/>
        </p:nvSpPr>
        <p:spPr>
          <a:xfrm>
            <a:off x="6338790" y="12862098"/>
            <a:ext cx="11589580" cy="278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>
              <a:defRPr spc="377" sz="3300">
                <a:solidFill>
                  <a:srgbClr val="929292"/>
                </a:solidFill>
              </a:defRPr>
            </a:pPr>
            <a:r>
              <a:rPr>
                <a:hlinkClick r:id="rId2" invalidUrl="" action="" tgtFrame="" tooltip="" history="1" highlightClick="0" endSnd="0"/>
              </a:rPr>
              <a:t>53212@etu.he2b.be</a:t>
            </a:r>
            <a:r>
              <a:t> - Léopold Mols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push dir="l"/>
      </p:transition>
    </mc:Choice>
    <mc:Fallback>
      <p:transition spd="fast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8" name="Figure"/>
          <p:cNvSpPr/>
          <p:nvPr/>
        </p:nvSpPr>
        <p:spPr>
          <a:xfrm>
            <a:off x="11085394" y="2808758"/>
            <a:ext cx="2251083" cy="24398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0933" y="12076"/>
                </a:moveTo>
                <a:cubicBezTo>
                  <a:pt x="21369" y="11429"/>
                  <a:pt x="21600" y="10732"/>
                  <a:pt x="21600" y="9954"/>
                </a:cubicBezTo>
                <a:cubicBezTo>
                  <a:pt x="21600" y="9068"/>
                  <a:pt x="21252" y="8289"/>
                  <a:pt x="20555" y="7647"/>
                </a:cubicBezTo>
                <a:cubicBezTo>
                  <a:pt x="19826" y="6977"/>
                  <a:pt x="18982" y="6655"/>
                  <a:pt x="17996" y="6655"/>
                </a:cubicBezTo>
                <a:cubicBezTo>
                  <a:pt x="15522" y="6655"/>
                  <a:pt x="15522" y="6655"/>
                  <a:pt x="15522" y="6655"/>
                </a:cubicBezTo>
                <a:cubicBezTo>
                  <a:pt x="15987" y="5796"/>
                  <a:pt x="16222" y="4964"/>
                  <a:pt x="16222" y="4158"/>
                </a:cubicBezTo>
                <a:cubicBezTo>
                  <a:pt x="16222" y="3140"/>
                  <a:pt x="16046" y="2335"/>
                  <a:pt x="15727" y="1742"/>
                </a:cubicBezTo>
                <a:cubicBezTo>
                  <a:pt x="15379" y="1154"/>
                  <a:pt x="14913" y="697"/>
                  <a:pt x="14275" y="430"/>
                </a:cubicBezTo>
                <a:cubicBezTo>
                  <a:pt x="13663" y="135"/>
                  <a:pt x="12937" y="0"/>
                  <a:pt x="12153" y="0"/>
                </a:cubicBezTo>
                <a:cubicBezTo>
                  <a:pt x="11687" y="0"/>
                  <a:pt x="11251" y="162"/>
                  <a:pt x="10903" y="484"/>
                </a:cubicBezTo>
                <a:cubicBezTo>
                  <a:pt x="10496" y="859"/>
                  <a:pt x="10202" y="1316"/>
                  <a:pt x="10030" y="1878"/>
                </a:cubicBezTo>
                <a:cubicBezTo>
                  <a:pt x="9854" y="2470"/>
                  <a:pt x="9708" y="3005"/>
                  <a:pt x="9594" y="3515"/>
                </a:cubicBezTo>
                <a:cubicBezTo>
                  <a:pt x="9477" y="4053"/>
                  <a:pt x="9304" y="4429"/>
                  <a:pt x="9099" y="4642"/>
                </a:cubicBezTo>
                <a:cubicBezTo>
                  <a:pt x="8633" y="5099"/>
                  <a:pt x="8138" y="5661"/>
                  <a:pt x="7589" y="6307"/>
                </a:cubicBezTo>
                <a:cubicBezTo>
                  <a:pt x="6628" y="7433"/>
                  <a:pt x="5987" y="8103"/>
                  <a:pt x="5668" y="8317"/>
                </a:cubicBezTo>
                <a:cubicBezTo>
                  <a:pt x="1800" y="8317"/>
                  <a:pt x="1800" y="8317"/>
                  <a:pt x="1800" y="8317"/>
                </a:cubicBezTo>
                <a:cubicBezTo>
                  <a:pt x="1309" y="8317"/>
                  <a:pt x="873" y="8479"/>
                  <a:pt x="521" y="8800"/>
                </a:cubicBezTo>
                <a:cubicBezTo>
                  <a:pt x="172" y="9122"/>
                  <a:pt x="0" y="9528"/>
                  <a:pt x="0" y="9981"/>
                </a:cubicBezTo>
                <a:cubicBezTo>
                  <a:pt x="0" y="18274"/>
                  <a:pt x="0" y="18274"/>
                  <a:pt x="0" y="18274"/>
                </a:cubicBezTo>
                <a:cubicBezTo>
                  <a:pt x="0" y="18727"/>
                  <a:pt x="172" y="19133"/>
                  <a:pt x="521" y="19455"/>
                </a:cubicBezTo>
                <a:cubicBezTo>
                  <a:pt x="873" y="19776"/>
                  <a:pt x="1309" y="19935"/>
                  <a:pt x="1800" y="19935"/>
                </a:cubicBezTo>
                <a:cubicBezTo>
                  <a:pt x="5844" y="19935"/>
                  <a:pt x="5844" y="19935"/>
                  <a:pt x="5844" y="19935"/>
                </a:cubicBezTo>
                <a:cubicBezTo>
                  <a:pt x="6075" y="19935"/>
                  <a:pt x="6716" y="20125"/>
                  <a:pt x="7790" y="20473"/>
                </a:cubicBezTo>
                <a:cubicBezTo>
                  <a:pt x="8952" y="20822"/>
                  <a:pt x="9971" y="21116"/>
                  <a:pt x="10844" y="21306"/>
                </a:cubicBezTo>
                <a:cubicBezTo>
                  <a:pt x="11716" y="21492"/>
                  <a:pt x="12618" y="21600"/>
                  <a:pt x="13516" y="21600"/>
                </a:cubicBezTo>
                <a:cubicBezTo>
                  <a:pt x="15320" y="21600"/>
                  <a:pt x="15320" y="21600"/>
                  <a:pt x="15320" y="21600"/>
                </a:cubicBezTo>
                <a:cubicBezTo>
                  <a:pt x="16629" y="21600"/>
                  <a:pt x="17703" y="21252"/>
                  <a:pt x="18517" y="20555"/>
                </a:cubicBezTo>
                <a:cubicBezTo>
                  <a:pt x="19331" y="19858"/>
                  <a:pt x="19712" y="18917"/>
                  <a:pt x="19712" y="17709"/>
                </a:cubicBezTo>
                <a:cubicBezTo>
                  <a:pt x="20262" y="17039"/>
                  <a:pt x="20555" y="16261"/>
                  <a:pt x="20555" y="15402"/>
                </a:cubicBezTo>
                <a:cubicBezTo>
                  <a:pt x="20555" y="15215"/>
                  <a:pt x="20526" y="15026"/>
                  <a:pt x="20526" y="14836"/>
                </a:cubicBezTo>
                <a:cubicBezTo>
                  <a:pt x="20874" y="14248"/>
                  <a:pt x="21050" y="13632"/>
                  <a:pt x="21050" y="12959"/>
                </a:cubicBezTo>
                <a:cubicBezTo>
                  <a:pt x="21050" y="12664"/>
                  <a:pt x="20991" y="12370"/>
                  <a:pt x="20933" y="12076"/>
                </a:cubicBezTo>
                <a:close/>
                <a:moveTo>
                  <a:pt x="3343" y="18030"/>
                </a:moveTo>
                <a:cubicBezTo>
                  <a:pt x="3167" y="18193"/>
                  <a:pt x="2966" y="18274"/>
                  <a:pt x="2702" y="18274"/>
                </a:cubicBezTo>
                <a:cubicBezTo>
                  <a:pt x="2471" y="18274"/>
                  <a:pt x="2236" y="18193"/>
                  <a:pt x="2064" y="18030"/>
                </a:cubicBezTo>
                <a:cubicBezTo>
                  <a:pt x="1888" y="17871"/>
                  <a:pt x="1800" y="17682"/>
                  <a:pt x="1800" y="17442"/>
                </a:cubicBezTo>
                <a:cubicBezTo>
                  <a:pt x="1800" y="17225"/>
                  <a:pt x="1888" y="17039"/>
                  <a:pt x="2064" y="16877"/>
                </a:cubicBezTo>
                <a:cubicBezTo>
                  <a:pt x="2236" y="16691"/>
                  <a:pt x="2471" y="16609"/>
                  <a:pt x="2702" y="16609"/>
                </a:cubicBezTo>
                <a:cubicBezTo>
                  <a:pt x="2966" y="16609"/>
                  <a:pt x="3167" y="16691"/>
                  <a:pt x="3343" y="16877"/>
                </a:cubicBezTo>
                <a:cubicBezTo>
                  <a:pt x="3516" y="17039"/>
                  <a:pt x="3604" y="17225"/>
                  <a:pt x="3604" y="17442"/>
                </a:cubicBezTo>
                <a:cubicBezTo>
                  <a:pt x="3604" y="17682"/>
                  <a:pt x="3516" y="17871"/>
                  <a:pt x="3343" y="18030"/>
                </a:cubicBezTo>
                <a:close/>
                <a:moveTo>
                  <a:pt x="19507" y="11030"/>
                </a:moveTo>
                <a:cubicBezTo>
                  <a:pt x="19305" y="11429"/>
                  <a:pt x="19041" y="11619"/>
                  <a:pt x="18752" y="11646"/>
                </a:cubicBezTo>
                <a:cubicBezTo>
                  <a:pt x="18898" y="11781"/>
                  <a:pt x="19012" y="11994"/>
                  <a:pt x="19100" y="12262"/>
                </a:cubicBezTo>
                <a:cubicBezTo>
                  <a:pt x="19188" y="12502"/>
                  <a:pt x="19246" y="12745"/>
                  <a:pt x="19246" y="12959"/>
                </a:cubicBezTo>
                <a:cubicBezTo>
                  <a:pt x="19246" y="13578"/>
                  <a:pt x="18982" y="14085"/>
                  <a:pt x="18491" y="14515"/>
                </a:cubicBezTo>
                <a:cubicBezTo>
                  <a:pt x="18664" y="14786"/>
                  <a:pt x="18752" y="15080"/>
                  <a:pt x="18752" y="15402"/>
                </a:cubicBezTo>
                <a:cubicBezTo>
                  <a:pt x="18752" y="15723"/>
                  <a:pt x="18664" y="16048"/>
                  <a:pt x="18517" y="16369"/>
                </a:cubicBezTo>
                <a:cubicBezTo>
                  <a:pt x="18345" y="16691"/>
                  <a:pt x="18110" y="16904"/>
                  <a:pt x="17850" y="17039"/>
                </a:cubicBezTo>
                <a:cubicBezTo>
                  <a:pt x="17879" y="17306"/>
                  <a:pt x="17908" y="17547"/>
                  <a:pt x="17908" y="17763"/>
                </a:cubicBezTo>
                <a:cubicBezTo>
                  <a:pt x="17908" y="19211"/>
                  <a:pt x="17007" y="19935"/>
                  <a:pt x="15207" y="19935"/>
                </a:cubicBezTo>
                <a:cubicBezTo>
                  <a:pt x="13516" y="19935"/>
                  <a:pt x="13516" y="19935"/>
                  <a:pt x="13516" y="19935"/>
                </a:cubicBezTo>
                <a:cubicBezTo>
                  <a:pt x="12266" y="19935"/>
                  <a:pt x="10668" y="19614"/>
                  <a:pt x="8692" y="18998"/>
                </a:cubicBezTo>
                <a:cubicBezTo>
                  <a:pt x="8663" y="18971"/>
                  <a:pt x="8516" y="18944"/>
                  <a:pt x="8285" y="18863"/>
                </a:cubicBezTo>
                <a:cubicBezTo>
                  <a:pt x="8054" y="18782"/>
                  <a:pt x="7908" y="18727"/>
                  <a:pt x="7790" y="18704"/>
                </a:cubicBezTo>
                <a:cubicBezTo>
                  <a:pt x="7673" y="18650"/>
                  <a:pt x="7530" y="18623"/>
                  <a:pt x="7295" y="18541"/>
                </a:cubicBezTo>
                <a:cubicBezTo>
                  <a:pt x="7064" y="18487"/>
                  <a:pt x="6888" y="18433"/>
                  <a:pt x="6775" y="18406"/>
                </a:cubicBezTo>
                <a:cubicBezTo>
                  <a:pt x="6628" y="18379"/>
                  <a:pt x="6485" y="18352"/>
                  <a:pt x="6309" y="18328"/>
                </a:cubicBezTo>
                <a:cubicBezTo>
                  <a:pt x="6133" y="18298"/>
                  <a:pt x="5987" y="18274"/>
                  <a:pt x="5844" y="18274"/>
                </a:cubicBezTo>
                <a:cubicBezTo>
                  <a:pt x="5407" y="18274"/>
                  <a:pt x="5407" y="18274"/>
                  <a:pt x="5407" y="18274"/>
                </a:cubicBezTo>
                <a:cubicBezTo>
                  <a:pt x="5407" y="9981"/>
                  <a:pt x="5407" y="9981"/>
                  <a:pt x="5407" y="9981"/>
                </a:cubicBezTo>
                <a:cubicBezTo>
                  <a:pt x="5844" y="9981"/>
                  <a:pt x="5844" y="9981"/>
                  <a:pt x="5844" y="9981"/>
                </a:cubicBezTo>
                <a:cubicBezTo>
                  <a:pt x="6020" y="9981"/>
                  <a:pt x="6163" y="9927"/>
                  <a:pt x="6368" y="9849"/>
                </a:cubicBezTo>
                <a:cubicBezTo>
                  <a:pt x="6540" y="9768"/>
                  <a:pt x="6716" y="9660"/>
                  <a:pt x="6918" y="9497"/>
                </a:cubicBezTo>
                <a:cubicBezTo>
                  <a:pt x="7123" y="9338"/>
                  <a:pt x="7295" y="9203"/>
                  <a:pt x="7471" y="9044"/>
                </a:cubicBezTo>
                <a:cubicBezTo>
                  <a:pt x="7614" y="8882"/>
                  <a:pt x="7820" y="8692"/>
                  <a:pt x="8025" y="8479"/>
                </a:cubicBezTo>
                <a:cubicBezTo>
                  <a:pt x="8226" y="8239"/>
                  <a:pt x="8402" y="8049"/>
                  <a:pt x="8516" y="7917"/>
                </a:cubicBezTo>
                <a:cubicBezTo>
                  <a:pt x="8633" y="7782"/>
                  <a:pt x="8780" y="7592"/>
                  <a:pt x="8952" y="7379"/>
                </a:cubicBezTo>
                <a:cubicBezTo>
                  <a:pt x="9128" y="7166"/>
                  <a:pt x="9246" y="7058"/>
                  <a:pt x="9275" y="7004"/>
                </a:cubicBezTo>
                <a:cubicBezTo>
                  <a:pt x="9796" y="6412"/>
                  <a:pt x="10144" y="6012"/>
                  <a:pt x="10349" y="5823"/>
                </a:cubicBezTo>
                <a:cubicBezTo>
                  <a:pt x="10727" y="5447"/>
                  <a:pt x="11016" y="4964"/>
                  <a:pt x="11192" y="4402"/>
                </a:cubicBezTo>
                <a:cubicBezTo>
                  <a:pt x="11368" y="3810"/>
                  <a:pt x="11511" y="3272"/>
                  <a:pt x="11629" y="2764"/>
                </a:cubicBezTo>
                <a:cubicBezTo>
                  <a:pt x="11746" y="2253"/>
                  <a:pt x="11918" y="1878"/>
                  <a:pt x="12153" y="1665"/>
                </a:cubicBezTo>
                <a:cubicBezTo>
                  <a:pt x="13055" y="1665"/>
                  <a:pt x="13663" y="1878"/>
                  <a:pt x="13953" y="2280"/>
                </a:cubicBezTo>
                <a:cubicBezTo>
                  <a:pt x="14246" y="2683"/>
                  <a:pt x="14418" y="3302"/>
                  <a:pt x="14418" y="4158"/>
                </a:cubicBezTo>
                <a:cubicBezTo>
                  <a:pt x="14418" y="4669"/>
                  <a:pt x="14187" y="5366"/>
                  <a:pt x="13722" y="6253"/>
                </a:cubicBezTo>
                <a:cubicBezTo>
                  <a:pt x="13286" y="7109"/>
                  <a:pt x="13055" y="7809"/>
                  <a:pt x="13055" y="8317"/>
                </a:cubicBezTo>
                <a:cubicBezTo>
                  <a:pt x="17996" y="8317"/>
                  <a:pt x="17996" y="8317"/>
                  <a:pt x="17996" y="8317"/>
                </a:cubicBezTo>
                <a:cubicBezTo>
                  <a:pt x="18491" y="8317"/>
                  <a:pt x="18898" y="8479"/>
                  <a:pt x="19246" y="8800"/>
                </a:cubicBezTo>
                <a:cubicBezTo>
                  <a:pt x="19624" y="9149"/>
                  <a:pt x="19796" y="9528"/>
                  <a:pt x="19796" y="9981"/>
                </a:cubicBezTo>
                <a:cubicBezTo>
                  <a:pt x="19796" y="10279"/>
                  <a:pt x="19712" y="10624"/>
                  <a:pt x="19507" y="11030"/>
                </a:cubicBezTo>
                <a:close/>
              </a:path>
            </a:pathLst>
          </a:custGeom>
          <a:solidFill>
            <a:srgbClr val="14A5FF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 b="1" sz="7100"/>
            </a:pPr>
          </a:p>
        </p:txBody>
      </p:sp>
      <p:sp>
        <p:nvSpPr>
          <p:cNvPr id="209" name="Numéro de diapositive"/>
          <p:cNvSpPr txBox="1"/>
          <p:nvPr>
            <p:ph type="sldNum" sz="quarter" idx="2"/>
          </p:nvPr>
        </p:nvSpPr>
        <p:spPr>
          <a:xfrm>
            <a:off x="20845779" y="12374879"/>
            <a:ext cx="5686638" cy="1234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/>
          <a:lstStyle/>
          <a:p>
            <a:pPr/>
            <a:fld id="{86CB4B4D-7CA3-9044-876B-883B54F8677D}" type="slidenum"/>
          </a:p>
        </p:txBody>
      </p:sp>
      <p:sp>
        <p:nvSpPr>
          <p:cNvPr id="210" name="Merci pour votre écoute"/>
          <p:cNvSpPr/>
          <p:nvPr/>
        </p:nvSpPr>
        <p:spPr>
          <a:xfrm>
            <a:off x="2718653" y="6254069"/>
            <a:ext cx="18933994" cy="31513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 spc="236" sz="12600">
                <a:solidFill>
                  <a:srgbClr val="14A5FF"/>
                </a:solidFill>
              </a:defRPr>
            </a:lvl1pPr>
          </a:lstStyle>
          <a:p>
            <a:pPr/>
            <a:r>
              <a:t>Merci pour votre écoute</a:t>
            </a:r>
          </a:p>
        </p:txBody>
      </p:sp>
      <p:sp>
        <p:nvSpPr>
          <p:cNvPr id="211" name="Texte"/>
          <p:cNvSpPr/>
          <p:nvPr/>
        </p:nvSpPr>
        <p:spPr>
          <a:xfrm>
            <a:off x="6338790" y="12862098"/>
            <a:ext cx="11693720" cy="30567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pc="720" sz="6300">
                <a:solidFill>
                  <a:srgbClr val="D7D7D7"/>
                </a:solidFill>
              </a:defRPr>
            </a:pPr>
          </a:p>
        </p:txBody>
      </p:sp>
      <p:sp>
        <p:nvSpPr>
          <p:cNvPr id="212" name="53212@etu.he2b.be - Léopold Mols"/>
          <p:cNvSpPr/>
          <p:nvPr/>
        </p:nvSpPr>
        <p:spPr>
          <a:xfrm>
            <a:off x="6338790" y="12862098"/>
            <a:ext cx="11589580" cy="278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>
              <a:defRPr spc="377" sz="3300">
                <a:solidFill>
                  <a:srgbClr val="929292"/>
                </a:solidFill>
              </a:defRPr>
            </a:pPr>
            <a:r>
              <a:rPr>
                <a:hlinkClick r:id="rId2" invalidUrl="" action="" tgtFrame="" tooltip="" history="1" highlightClick="0" endSnd="0"/>
              </a:rPr>
              <a:t>53212@etu.he2b.be</a:t>
            </a:r>
            <a:r>
              <a:t> - Léopold Mols</a:t>
            </a:r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ommaire"/>
          <p:cNvSpPr/>
          <p:nvPr/>
        </p:nvSpPr>
        <p:spPr>
          <a:xfrm>
            <a:off x="5696317" y="1895590"/>
            <a:ext cx="12978666" cy="242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ts val="17000"/>
              </a:lnSpc>
              <a:defRPr spc="600" sz="15000">
                <a:latin typeface="Chalkboard SE Bold"/>
                <a:ea typeface="Chalkboard SE Bold"/>
                <a:cs typeface="Chalkboard SE Bold"/>
                <a:sym typeface="Chalkboard SE Bold"/>
              </a:defRPr>
            </a:lvl1pPr>
          </a:lstStyle>
          <a:p>
            <a:pPr/>
            <a:r>
              <a:t>Sommaire</a:t>
            </a:r>
          </a:p>
        </p:txBody>
      </p:sp>
      <p:sp>
        <p:nvSpPr>
          <p:cNvPr id="62" name="Diversité des moyens de paiements…"/>
          <p:cNvSpPr/>
          <p:nvPr/>
        </p:nvSpPr>
        <p:spPr>
          <a:xfrm>
            <a:off x="3217622" y="4735283"/>
            <a:ext cx="18323837" cy="67151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 marL="609478" indent="-609478" algn="l">
              <a:buSzPct val="100000"/>
              <a:buFont typeface="Arial"/>
              <a:buChar char="➡"/>
              <a:defRPr sz="6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 Diversité des moyens de paiements</a:t>
            </a:r>
          </a:p>
          <a:p>
            <a:pPr marL="609478" indent="-609478" algn="l">
              <a:buSzPct val="100000"/>
              <a:buFont typeface="Arial"/>
              <a:buChar char="➡"/>
              <a:defRPr sz="6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 Sécurité</a:t>
            </a:r>
          </a:p>
          <a:p>
            <a:pPr marL="609478" indent="-609478" algn="l">
              <a:buSzPct val="100000"/>
              <a:buFont typeface="Arial"/>
              <a:buChar char="➡"/>
              <a:defRPr sz="6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 Interlude politique</a:t>
            </a:r>
          </a:p>
          <a:p>
            <a:pPr marL="609478" indent="-609478" algn="l">
              <a:buSzPct val="100000"/>
              <a:buFont typeface="Arial"/>
              <a:buChar char="➡"/>
              <a:defRPr sz="6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 Futur du cash</a:t>
            </a:r>
          </a:p>
        </p:txBody>
      </p:sp>
      <p:sp>
        <p:nvSpPr>
          <p:cNvPr id="63" name="Numéro de diapositive"/>
          <p:cNvSpPr txBox="1"/>
          <p:nvPr>
            <p:ph type="sldNum" sz="quarter" idx="2"/>
          </p:nvPr>
        </p:nvSpPr>
        <p:spPr>
          <a:xfrm>
            <a:off x="20877914" y="12464742"/>
            <a:ext cx="5686638" cy="1234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/>
          <a:lstStyle/>
          <a:p>
            <a:pPr/>
            <a:fld id="{86CB4B4D-7CA3-9044-876B-883B54F8677D}" type="slidenum"/>
          </a:p>
        </p:txBody>
      </p:sp>
      <p:sp>
        <p:nvSpPr>
          <p:cNvPr id="64" name="Texte"/>
          <p:cNvSpPr/>
          <p:nvPr/>
        </p:nvSpPr>
        <p:spPr>
          <a:xfrm>
            <a:off x="6338790" y="12862098"/>
            <a:ext cx="11693720" cy="30567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pc="720" sz="6300">
                <a:solidFill>
                  <a:srgbClr val="929292"/>
                </a:solidFill>
              </a:defRPr>
            </a:pPr>
          </a:p>
        </p:txBody>
      </p:sp>
      <p:sp>
        <p:nvSpPr>
          <p:cNvPr id="65" name="53212@etu.he2b.be - Léopold Mols"/>
          <p:cNvSpPr/>
          <p:nvPr/>
        </p:nvSpPr>
        <p:spPr>
          <a:xfrm>
            <a:off x="6338790" y="12862098"/>
            <a:ext cx="11589580" cy="278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>
              <a:defRPr spc="377" sz="3300">
                <a:solidFill>
                  <a:srgbClr val="929292"/>
                </a:solidFill>
              </a:defRPr>
            </a:pPr>
            <a:r>
              <a:rPr>
                <a:hlinkClick r:id="rId2" invalidUrl="" action="" tgtFrame="" tooltip="" history="1" highlightClick="0" endSnd="0"/>
              </a:rPr>
              <a:t>53212@etu.he2b.be</a:t>
            </a:r>
            <a:r>
              <a:t> - Léopold Mols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push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62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62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Class="entr" nodeType="with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400" fill="hold"/>
                                        <p:tgtEl>
                                          <p:spTgt spid="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400" fill="hold"/>
                                        <p:tgtEl>
                                          <p:spTgt spid="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400" fill="hold"/>
                                        <p:tgtEl>
                                          <p:spTgt spid="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400" fill="hold"/>
                                        <p:tgtEl>
                                          <p:spTgt spid="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400" fill="hold"/>
                                        <p:tgtEl>
                                          <p:spTgt spid="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62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“"/>
          <p:cNvSpPr/>
          <p:nvPr/>
        </p:nvSpPr>
        <p:spPr>
          <a:xfrm>
            <a:off x="3915762" y="21481"/>
            <a:ext cx="3412275" cy="77475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40000"/>
            </a:lvl1pPr>
          </a:lstStyle>
          <a:p>
            <a:pPr/>
            <a:r>
              <a:t>“</a:t>
            </a:r>
          </a:p>
        </p:txBody>
      </p:sp>
      <p:sp>
        <p:nvSpPr>
          <p:cNvPr id="68" name="Notre argent nous appartient, tout comme ce que l’on décide d’en faire."/>
          <p:cNvSpPr/>
          <p:nvPr/>
        </p:nvSpPr>
        <p:spPr>
          <a:xfrm>
            <a:off x="-59311" y="2807953"/>
            <a:ext cx="12576731" cy="41555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>
                <a:latin typeface="Chalkboard SE Regular"/>
                <a:ea typeface="Chalkboard SE Regular"/>
                <a:cs typeface="Chalkboard SE Regular"/>
                <a:sym typeface="Chalkboard SE Regular"/>
              </a:defRPr>
            </a:lvl1pPr>
          </a:lstStyle>
          <a:p>
            <a:pPr/>
            <a:r>
              <a:t>Notre argent nous appartient, tout comme ce que l’on décide d’en faire.</a:t>
            </a:r>
          </a:p>
        </p:txBody>
      </p:sp>
      <p:pic>
        <p:nvPicPr>
          <p:cNvPr id="69" name="image3.jpeg" descr="image3.jpeg"/>
          <p:cNvPicPr>
            <a:picLocks noChangeAspect="1"/>
          </p:cNvPicPr>
          <p:nvPr/>
        </p:nvPicPr>
        <p:blipFill>
          <a:blip r:embed="rId2">
            <a:extLst/>
          </a:blip>
          <a:srcRect l="11960" t="0" r="28748" b="0"/>
          <a:stretch>
            <a:fillRect/>
          </a:stretch>
        </p:blipFill>
        <p:spPr>
          <a:xfrm>
            <a:off x="12188824" y="0"/>
            <a:ext cx="12188826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70" name="Texte"/>
          <p:cNvSpPr/>
          <p:nvPr/>
        </p:nvSpPr>
        <p:spPr>
          <a:xfrm>
            <a:off x="336475" y="12862098"/>
            <a:ext cx="11785159" cy="40219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pc="720" sz="6300">
                <a:solidFill>
                  <a:srgbClr val="D7D7D7"/>
                </a:solidFill>
              </a:defRPr>
            </a:pPr>
          </a:p>
        </p:txBody>
      </p:sp>
      <p:sp>
        <p:nvSpPr>
          <p:cNvPr id="71" name="53212@etu.he2b.be - Léopold Mols"/>
          <p:cNvSpPr/>
          <p:nvPr/>
        </p:nvSpPr>
        <p:spPr>
          <a:xfrm>
            <a:off x="336475" y="12862098"/>
            <a:ext cx="11589579" cy="278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>
              <a:defRPr spc="377" sz="3300">
                <a:solidFill>
                  <a:srgbClr val="929292"/>
                </a:solidFill>
              </a:defRPr>
            </a:pPr>
            <a:r>
              <a:rPr>
                <a:hlinkClick r:id="rId3" invalidUrl="" action="" tgtFrame="" tooltip="" history="1" highlightClick="0" endSnd="0"/>
              </a:rPr>
              <a:t>53212@etu.he2b.be</a:t>
            </a:r>
            <a:r>
              <a:t> - Léopold Mols</a:t>
            </a:r>
          </a:p>
        </p:txBody>
      </p:sp>
      <p:sp>
        <p:nvSpPr>
          <p:cNvPr id="72" name="Numéro de diapositive"/>
          <p:cNvSpPr txBox="1"/>
          <p:nvPr>
            <p:ph type="sldNum" sz="quarter" idx="2"/>
          </p:nvPr>
        </p:nvSpPr>
        <p:spPr>
          <a:xfrm>
            <a:off x="21000296" y="12470706"/>
            <a:ext cx="5686637" cy="1234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73" name="‘‘Je rêve d’une banque qui soit faite pour moi’’…"/>
          <p:cNvSpPr txBox="1"/>
          <p:nvPr/>
        </p:nvSpPr>
        <p:spPr>
          <a:xfrm>
            <a:off x="1368695" y="7724347"/>
            <a:ext cx="8506410" cy="46815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‘‘Je rêve d’une banque qui soit faite pour moi’’</a:t>
            </a:r>
          </a:p>
          <a:p>
            <a:pPr algn="r">
              <a:defRPr sz="28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G. Elmaleh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push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16" presetID="2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73" grpId="2"/>
      <p:bldP build="whole" bldLvl="1" animBg="1" rev="0" advAuto="0" spid="68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Quid ?"/>
          <p:cNvSpPr/>
          <p:nvPr/>
        </p:nvSpPr>
        <p:spPr>
          <a:xfrm>
            <a:off x="5696317" y="904990"/>
            <a:ext cx="12978666" cy="242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ts val="17000"/>
              </a:lnSpc>
              <a:defRPr spc="600" sz="15000">
                <a:latin typeface="Chalkboard SE Bold"/>
                <a:ea typeface="Chalkboard SE Bold"/>
                <a:cs typeface="Chalkboard SE Bold"/>
                <a:sym typeface="Chalkboard SE Bold"/>
              </a:defRPr>
            </a:lvl1pPr>
          </a:lstStyle>
          <a:p>
            <a:pPr/>
            <a:r>
              <a:t>Quid ?</a:t>
            </a:r>
          </a:p>
        </p:txBody>
      </p:sp>
      <p:sp>
        <p:nvSpPr>
          <p:cNvPr id="76" name="Définition…"/>
          <p:cNvSpPr/>
          <p:nvPr/>
        </p:nvSpPr>
        <p:spPr>
          <a:xfrm>
            <a:off x="10286834" y="3062085"/>
            <a:ext cx="13918097" cy="99453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 marL="1844091" indent="-1844091" algn="l">
              <a:buSzPct val="100000"/>
              <a:buAutoNum type="arabicPeriod" startAt="1"/>
              <a:defRPr sz="5400" u="sng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Définition</a:t>
            </a:r>
          </a:p>
          <a:p>
            <a:pPr algn="l">
              <a:defRPr sz="5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Paiement électronique = « monétique ».</a:t>
            </a:r>
          </a:p>
          <a:p>
            <a:pPr algn="l">
              <a:defRPr sz="5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</a:p>
          <a:p>
            <a:pPr algn="l">
              <a:defRPr sz="5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« La monétique désigne l'ensemble des traitements électroniques, informatiques et télématiques nécessaires à la gestion de cartes bancaires ainsi que des transactions associées. »</a:t>
            </a:r>
          </a:p>
          <a:p>
            <a:pPr algn="r">
              <a:defRPr sz="28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Wikipédia</a:t>
            </a:r>
          </a:p>
        </p:txBody>
      </p:sp>
      <p:sp>
        <p:nvSpPr>
          <p:cNvPr id="77" name="Texte"/>
          <p:cNvSpPr/>
          <p:nvPr/>
        </p:nvSpPr>
        <p:spPr>
          <a:xfrm>
            <a:off x="6338790" y="12764923"/>
            <a:ext cx="11693720" cy="306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pc="765" sz="6700">
                <a:solidFill>
                  <a:srgbClr val="D7D7D7"/>
                </a:solidFill>
              </a:defRPr>
            </a:pPr>
          </a:p>
        </p:txBody>
      </p:sp>
      <p:sp>
        <p:nvSpPr>
          <p:cNvPr id="78" name="53212@etu.he2b.be - Léopold Mols"/>
          <p:cNvSpPr/>
          <p:nvPr/>
        </p:nvSpPr>
        <p:spPr>
          <a:xfrm>
            <a:off x="6338790" y="12764923"/>
            <a:ext cx="11589580" cy="278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>
              <a:defRPr spc="377" sz="3300">
                <a:solidFill>
                  <a:srgbClr val="929292"/>
                </a:solidFill>
              </a:defRPr>
            </a:pPr>
            <a:r>
              <a:rPr>
                <a:hlinkClick r:id="rId2" invalidUrl="" action="" tgtFrame="" tooltip="" history="1" highlightClick="0" endSnd="0"/>
              </a:rPr>
              <a:t>53212@etu.he2b.be</a:t>
            </a:r>
            <a:r>
              <a:t> - Léopold Mols</a:t>
            </a:r>
          </a:p>
        </p:txBody>
      </p:sp>
      <p:sp>
        <p:nvSpPr>
          <p:cNvPr id="79" name="Numéro de diapositive"/>
          <p:cNvSpPr txBox="1"/>
          <p:nvPr>
            <p:ph type="sldNum" sz="quarter" idx="2"/>
          </p:nvPr>
        </p:nvSpPr>
        <p:spPr>
          <a:xfrm>
            <a:off x="21055714" y="12464742"/>
            <a:ext cx="5686638" cy="1234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/>
          <a:lstStyle/>
          <a:p>
            <a:pPr/>
            <a:fld id="{86CB4B4D-7CA3-9044-876B-883B54F8677D}" type="slidenum"/>
          </a:p>
        </p:txBody>
      </p:sp>
      <p:pic>
        <p:nvPicPr>
          <p:cNvPr id="80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14350" y="2752900"/>
            <a:ext cx="8728605" cy="95851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push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7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76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76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Class="entr" nodeType="with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300" fill="hold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300" fill="hold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7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300" fill="hold"/>
                                        <p:tgtEl>
                                          <p:spTgt spid="7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7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300" fill="hold"/>
                                        <p:tgtEl>
                                          <p:spTgt spid="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7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7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300" fill="hold"/>
                                        <p:tgtEl>
                                          <p:spTgt spid="7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7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7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7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76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Quid ?"/>
          <p:cNvSpPr/>
          <p:nvPr/>
        </p:nvSpPr>
        <p:spPr>
          <a:xfrm>
            <a:off x="5696317" y="904990"/>
            <a:ext cx="12978666" cy="242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ts val="17000"/>
              </a:lnSpc>
              <a:defRPr spc="600" sz="15000">
                <a:latin typeface="Chalkboard SE Bold"/>
                <a:ea typeface="Chalkboard SE Bold"/>
                <a:cs typeface="Chalkboard SE Bold"/>
                <a:sym typeface="Chalkboard SE Bold"/>
              </a:defRPr>
            </a:lvl1pPr>
          </a:lstStyle>
          <a:p>
            <a:pPr/>
            <a:r>
              <a:t>Quid ?</a:t>
            </a:r>
          </a:p>
        </p:txBody>
      </p:sp>
      <p:sp>
        <p:nvSpPr>
          <p:cNvPr id="83" name="Historique…"/>
          <p:cNvSpPr/>
          <p:nvPr/>
        </p:nvSpPr>
        <p:spPr>
          <a:xfrm>
            <a:off x="1371434" y="2782685"/>
            <a:ext cx="12089406" cy="99453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 marL="1844091" indent="-1844091" algn="l">
              <a:buSzPct val="100000"/>
              <a:buAutoNum type="arabicPeriod" startAt="2"/>
              <a:defRPr sz="5400" u="sng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Historique</a:t>
            </a:r>
          </a:p>
          <a:p>
            <a:pPr lvl="1" marL="1900346" indent="-986129" algn="l">
              <a:buSzPct val="100000"/>
              <a:buFont typeface="Arial"/>
              <a:buChar char="-"/>
              <a:defRPr sz="5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Troc</a:t>
            </a:r>
          </a:p>
          <a:p>
            <a:pPr lvl="1" marL="1900346" indent="-986129" algn="l">
              <a:buSzPct val="100000"/>
              <a:buFont typeface="Arial"/>
              <a:buChar char="-"/>
              <a:defRPr sz="5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Argent</a:t>
            </a:r>
          </a:p>
          <a:p>
            <a:pPr lvl="1" marL="1900346" indent="-986129" algn="l">
              <a:buSzPct val="100000"/>
              <a:buFont typeface="Arial"/>
              <a:buChar char="-"/>
              <a:defRPr sz="5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Or</a:t>
            </a:r>
          </a:p>
          <a:p>
            <a:pPr lvl="1" marL="1900346" indent="-986129" algn="l">
              <a:buSzPct val="100000"/>
              <a:buFont typeface="Arial"/>
              <a:buChar char="-"/>
              <a:defRPr sz="5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Billets</a:t>
            </a:r>
          </a:p>
          <a:p>
            <a:pPr lvl="1" marL="1900346" indent="-986129" algn="l">
              <a:buSzPct val="100000"/>
              <a:buFont typeface="Arial"/>
              <a:buChar char="-"/>
              <a:defRPr sz="5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Chèques</a:t>
            </a:r>
          </a:p>
          <a:p>
            <a:pPr lvl="1" marL="1900346" indent="-986129" algn="l">
              <a:buSzPct val="100000"/>
              <a:buFont typeface="Arial"/>
              <a:buChar char="-"/>
              <a:defRPr sz="5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Cartes bancaires</a:t>
            </a:r>
          </a:p>
          <a:p>
            <a:pPr lvl="1" marL="1900346" indent="-986129" algn="l">
              <a:buSzPct val="100000"/>
              <a:buFont typeface="Arial"/>
              <a:buChar char="-"/>
              <a:defRPr sz="5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Blockchain</a:t>
            </a:r>
          </a:p>
          <a:p>
            <a:pPr algn="l">
              <a:defRPr sz="5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</a:p>
          <a:p>
            <a:pPr algn="l">
              <a:defRPr sz="5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-&gt; Échanger des biens</a:t>
            </a:r>
          </a:p>
        </p:txBody>
      </p:sp>
      <p:sp>
        <p:nvSpPr>
          <p:cNvPr id="84" name="Texte"/>
          <p:cNvSpPr/>
          <p:nvPr/>
        </p:nvSpPr>
        <p:spPr>
          <a:xfrm>
            <a:off x="6338790" y="12862098"/>
            <a:ext cx="11693720" cy="30567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pc="720" sz="6300">
                <a:solidFill>
                  <a:srgbClr val="D7D7D7"/>
                </a:solidFill>
              </a:defRPr>
            </a:pPr>
          </a:p>
        </p:txBody>
      </p:sp>
      <p:sp>
        <p:nvSpPr>
          <p:cNvPr id="85" name="53212@etu.he2b.be - Léopold Mols"/>
          <p:cNvSpPr/>
          <p:nvPr/>
        </p:nvSpPr>
        <p:spPr>
          <a:xfrm>
            <a:off x="6338790" y="12862098"/>
            <a:ext cx="11589580" cy="278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>
              <a:defRPr spc="377" sz="3300">
                <a:solidFill>
                  <a:srgbClr val="929292"/>
                </a:solidFill>
              </a:defRPr>
            </a:pPr>
            <a:r>
              <a:rPr>
                <a:hlinkClick r:id="rId2" invalidUrl="" action="" tgtFrame="" tooltip="" history="1" highlightClick="0" endSnd="0"/>
              </a:rPr>
              <a:t>53212@etu.he2b.be</a:t>
            </a:r>
            <a:r>
              <a:t> - Léopold Mols</a:t>
            </a:r>
          </a:p>
        </p:txBody>
      </p:sp>
      <p:sp>
        <p:nvSpPr>
          <p:cNvPr id="86" name="Numéro de diapositive"/>
          <p:cNvSpPr txBox="1"/>
          <p:nvPr>
            <p:ph type="sldNum" sz="quarter" idx="2"/>
          </p:nvPr>
        </p:nvSpPr>
        <p:spPr>
          <a:xfrm>
            <a:off x="21055714" y="12464742"/>
            <a:ext cx="5686638" cy="1234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/>
          <a:lstStyle/>
          <a:p>
            <a:pPr/>
            <a:fld id="{86CB4B4D-7CA3-9044-876B-883B54F8677D}" type="slidenum"/>
          </a:p>
        </p:txBody>
      </p:sp>
      <p:pic>
        <p:nvPicPr>
          <p:cNvPr id="87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339401" y="3487539"/>
            <a:ext cx="11760139" cy="661507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push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83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83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Class="entr" nodeType="with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400" fill="hold"/>
                                        <p:tgtEl>
                                          <p:spTgt spid="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400" fill="hold"/>
                                        <p:tgtEl>
                                          <p:spTgt spid="83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400" fill="hold"/>
                                        <p:tgtEl>
                                          <p:spTgt spid="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83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400" fill="hold"/>
                                        <p:tgtEl>
                                          <p:spTgt spid="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400" fill="hold"/>
                                        <p:tgtEl>
                                          <p:spTgt spid="83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400" fill="hold"/>
                                        <p:tgtEl>
                                          <p:spTgt spid="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400" fill="hold"/>
                                        <p:tgtEl>
                                          <p:spTgt spid="83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400" fill="hold"/>
                                        <p:tgtEl>
                                          <p:spTgt spid="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400" fill="hold"/>
                                        <p:tgtEl>
                                          <p:spTgt spid="83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400" fill="hold"/>
                                        <p:tgtEl>
                                          <p:spTgt spid="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400" fill="hold"/>
                                        <p:tgtEl>
                                          <p:spTgt spid="83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2" fill="hold"/>
                                        <p:tgtEl>
                                          <p:spTgt spid="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400" fill="hold"/>
                                        <p:tgtEl>
                                          <p:spTgt spid="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400" fill="hold"/>
                                        <p:tgtEl>
                                          <p:spTgt spid="83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8" fill="hold"/>
                                        <p:tgtEl>
                                          <p:spTgt spid="8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400" fill="hold"/>
                                        <p:tgtEl>
                                          <p:spTgt spid="8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400" fill="hold"/>
                                        <p:tgtEl>
                                          <p:spTgt spid="83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4" fill="hold"/>
                                        <p:tgtEl>
                                          <p:spTgt spid="8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400" fill="hold"/>
                                        <p:tgtEl>
                                          <p:spTgt spid="8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400" fill="hold"/>
                                        <p:tgtEl>
                                          <p:spTgt spid="83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83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Quid ?"/>
          <p:cNvSpPr/>
          <p:nvPr/>
        </p:nvSpPr>
        <p:spPr>
          <a:xfrm>
            <a:off x="5696317" y="904990"/>
            <a:ext cx="12978666" cy="242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ts val="17000"/>
              </a:lnSpc>
              <a:defRPr spc="600" sz="15000">
                <a:latin typeface="Chalkboard SE Bold"/>
                <a:ea typeface="Chalkboard SE Bold"/>
                <a:cs typeface="Chalkboard SE Bold"/>
                <a:sym typeface="Chalkboard SE Bold"/>
              </a:defRPr>
            </a:lvl1pPr>
          </a:lstStyle>
          <a:p>
            <a:pPr/>
            <a:r>
              <a:t>Quid ?</a:t>
            </a:r>
          </a:p>
        </p:txBody>
      </p:sp>
      <p:sp>
        <p:nvSpPr>
          <p:cNvPr id="90" name="Qu’est-ce ?…"/>
          <p:cNvSpPr/>
          <p:nvPr/>
        </p:nvSpPr>
        <p:spPr>
          <a:xfrm>
            <a:off x="1605008" y="3348505"/>
            <a:ext cx="12159747" cy="92376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 marL="1844091" indent="-1844091" algn="l">
              <a:buSzPct val="100000"/>
              <a:buAutoNum type="arabicPeriod" startAt="3"/>
              <a:defRPr u="sng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Qu’est-ce ?</a:t>
            </a:r>
          </a:p>
          <a:p>
            <a:pPr lvl="1" marL="1900346" indent="-986129" algn="l">
              <a:buSzPct val="100000"/>
              <a:buFont typeface="Arial"/>
              <a:buChar char="-"/>
              <a:defRPr sz="60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Application de paiement</a:t>
            </a:r>
          </a:p>
          <a:p>
            <a:pPr lvl="1" marL="1900346" indent="-986129" algn="l">
              <a:buSzPct val="100000"/>
              <a:buFont typeface="Arial"/>
              <a:buChar char="-"/>
              <a:defRPr sz="60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Dématérialisation de nos possessions</a:t>
            </a:r>
          </a:p>
          <a:p>
            <a:pPr lvl="1" marL="1900346" indent="-986129" algn="l">
              <a:buSzPct val="100000"/>
              <a:buFont typeface="Arial"/>
              <a:buChar char="-"/>
              <a:defRPr sz="60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Stockage à distance</a:t>
            </a:r>
          </a:p>
          <a:p>
            <a:pPr lvl="1" marL="1900346" indent="-986129" algn="l">
              <a:buSzPct val="100000"/>
              <a:buFont typeface="Arial"/>
              <a:buChar char="-"/>
              <a:defRPr sz="60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Opérations à distance</a:t>
            </a:r>
          </a:p>
          <a:p>
            <a:pPr algn="l">
              <a:defRPr sz="60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</a:p>
          <a:p>
            <a:pPr algn="l">
              <a:defRPr sz="60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-&gt; Virtualiser l’échange de biens</a:t>
            </a:r>
          </a:p>
        </p:txBody>
      </p:sp>
      <p:sp>
        <p:nvSpPr>
          <p:cNvPr id="91" name="Texte"/>
          <p:cNvSpPr/>
          <p:nvPr/>
        </p:nvSpPr>
        <p:spPr>
          <a:xfrm>
            <a:off x="6338790" y="12862098"/>
            <a:ext cx="11693720" cy="30567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pc="720" sz="6300">
                <a:solidFill>
                  <a:srgbClr val="D7D7D7"/>
                </a:solidFill>
              </a:defRPr>
            </a:pPr>
          </a:p>
        </p:txBody>
      </p:sp>
      <p:sp>
        <p:nvSpPr>
          <p:cNvPr id="92" name="53212@etu.he2b.be - Léopold Mols"/>
          <p:cNvSpPr/>
          <p:nvPr/>
        </p:nvSpPr>
        <p:spPr>
          <a:xfrm>
            <a:off x="6338790" y="12862098"/>
            <a:ext cx="11589580" cy="278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>
              <a:defRPr spc="377" sz="3300">
                <a:solidFill>
                  <a:srgbClr val="929292"/>
                </a:solidFill>
              </a:defRPr>
            </a:pPr>
            <a:r>
              <a:rPr>
                <a:hlinkClick r:id="rId2" invalidUrl="" action="" tgtFrame="" tooltip="" history="1" highlightClick="0" endSnd="0"/>
              </a:rPr>
              <a:t>53212@etu.he2b.be</a:t>
            </a:r>
            <a:r>
              <a:t> - Léopold Mols</a:t>
            </a:r>
          </a:p>
        </p:txBody>
      </p:sp>
      <p:sp>
        <p:nvSpPr>
          <p:cNvPr id="93" name="Numéro de diapositive"/>
          <p:cNvSpPr txBox="1"/>
          <p:nvPr>
            <p:ph type="sldNum" sz="quarter" idx="2"/>
          </p:nvPr>
        </p:nvSpPr>
        <p:spPr>
          <a:xfrm>
            <a:off x="21055714" y="12464742"/>
            <a:ext cx="5686638" cy="1234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/>
          <a:lstStyle/>
          <a:p>
            <a:pPr/>
            <a:fld id="{86CB4B4D-7CA3-9044-876B-883B54F8677D}" type="slidenum"/>
          </a:p>
        </p:txBody>
      </p:sp>
      <p:pic>
        <p:nvPicPr>
          <p:cNvPr id="94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395867" y="3870323"/>
            <a:ext cx="8893821" cy="766647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push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90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90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Class="entr" nodeType="with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9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400" fill="hold"/>
                                        <p:tgtEl>
                                          <p:spTgt spid="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400" fill="hold"/>
                                        <p:tgtEl>
                                          <p:spTgt spid="90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400" fill="hold"/>
                                        <p:tgtEl>
                                          <p:spTgt spid="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90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400" fill="hold"/>
                                        <p:tgtEl>
                                          <p:spTgt spid="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400" fill="hold"/>
                                        <p:tgtEl>
                                          <p:spTgt spid="90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9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400" fill="hold"/>
                                        <p:tgtEl>
                                          <p:spTgt spid="9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400" fill="hold"/>
                                        <p:tgtEl>
                                          <p:spTgt spid="90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9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400" fill="hold"/>
                                        <p:tgtEl>
                                          <p:spTgt spid="9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400" fill="hold"/>
                                        <p:tgtEl>
                                          <p:spTgt spid="90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9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400" fill="hold"/>
                                        <p:tgtEl>
                                          <p:spTgt spid="9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400" fill="hold"/>
                                        <p:tgtEl>
                                          <p:spTgt spid="90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90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Quid ?"/>
          <p:cNvSpPr/>
          <p:nvPr/>
        </p:nvSpPr>
        <p:spPr>
          <a:xfrm>
            <a:off x="5696317" y="904990"/>
            <a:ext cx="12978666" cy="242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ts val="17000"/>
              </a:lnSpc>
              <a:defRPr spc="600" sz="15000">
                <a:latin typeface="Chalkboard SE Bold"/>
                <a:ea typeface="Chalkboard SE Bold"/>
                <a:cs typeface="Chalkboard SE Bold"/>
                <a:sym typeface="Chalkboard SE Bold"/>
              </a:defRPr>
            </a:lvl1pPr>
          </a:lstStyle>
          <a:p>
            <a:pPr/>
            <a:r>
              <a:t>Quid ?</a:t>
            </a:r>
          </a:p>
        </p:txBody>
      </p:sp>
      <p:sp>
        <p:nvSpPr>
          <p:cNvPr id="97" name="Intérêt ?…"/>
          <p:cNvSpPr/>
          <p:nvPr/>
        </p:nvSpPr>
        <p:spPr>
          <a:xfrm>
            <a:off x="1184622" y="2712889"/>
            <a:ext cx="13975780" cy="104095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 marL="1844091" indent="-1844091" algn="l">
              <a:buSzPct val="100000"/>
              <a:buAutoNum type="arabicPeriod" startAt="4"/>
              <a:defRPr sz="60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rPr u="sng"/>
              <a:t>Intérêt</a:t>
            </a:r>
            <a:r>
              <a:t> ?</a:t>
            </a:r>
          </a:p>
          <a:p>
            <a:pPr lvl="1" marL="1900346" indent="-986129" algn="l">
              <a:buSzPct val="100000"/>
              <a:buFont typeface="Arial"/>
              <a:buChar char="-"/>
              <a:defRPr sz="60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Achats en ligne</a:t>
            </a:r>
          </a:p>
          <a:p>
            <a:pPr lvl="1" marL="1900346" indent="-986129" algn="l">
              <a:buSzPct val="100000"/>
              <a:buFont typeface="Arial"/>
              <a:buChar char="-"/>
              <a:defRPr strike="sngStrike" sz="60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Cash</a:t>
            </a:r>
          </a:p>
          <a:p>
            <a:pPr lvl="1" marL="1900346" indent="-986129" algn="l">
              <a:buSzPct val="100000"/>
              <a:buFont typeface="Arial"/>
              <a:buChar char="-"/>
              <a:defRPr sz="60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Sans contact</a:t>
            </a:r>
          </a:p>
          <a:p>
            <a:pPr lvl="1" marL="1900346" indent="-986129" algn="l">
              <a:buSzPct val="100000"/>
              <a:buFont typeface="Arial"/>
              <a:buChar char="-"/>
              <a:defRPr sz="60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Souplesse de devises</a:t>
            </a:r>
          </a:p>
          <a:p>
            <a:pPr lvl="1" marL="1900346" indent="-986129" algn="l">
              <a:buSzPct val="100000"/>
              <a:buFont typeface="Arial"/>
              <a:buChar char="-"/>
              <a:defRPr sz="60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Sécurité lié au cryptage</a:t>
            </a:r>
          </a:p>
          <a:p>
            <a:pPr lvl="1" marL="1900346" indent="-986129" algn="l">
              <a:buSzPct val="100000"/>
              <a:buFont typeface="Arial"/>
              <a:buChar char="-"/>
              <a:defRPr sz="60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Payements à l’international</a:t>
            </a:r>
          </a:p>
          <a:p>
            <a:pPr algn="l">
              <a:defRPr sz="60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</a:p>
          <a:p>
            <a:pPr algn="l">
              <a:defRPr sz="60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-&gt; Diversifier l’échange de biens</a:t>
            </a:r>
          </a:p>
        </p:txBody>
      </p:sp>
      <p:sp>
        <p:nvSpPr>
          <p:cNvPr id="98" name="Numéro de diapositive"/>
          <p:cNvSpPr txBox="1"/>
          <p:nvPr>
            <p:ph type="sldNum" sz="quarter" idx="2"/>
          </p:nvPr>
        </p:nvSpPr>
        <p:spPr>
          <a:xfrm>
            <a:off x="21055714" y="12464742"/>
            <a:ext cx="5686638" cy="1234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/>
          <a:lstStyle/>
          <a:p>
            <a:pPr/>
            <a:fld id="{86CB4B4D-7CA3-9044-876B-883B54F8677D}" type="slidenum"/>
          </a:p>
        </p:txBody>
      </p:sp>
      <p:pic>
        <p:nvPicPr>
          <p:cNvPr id="99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530375" y="3085504"/>
            <a:ext cx="7483147" cy="7544992"/>
          </a:xfrm>
          <a:prstGeom prst="rect">
            <a:avLst/>
          </a:prstGeom>
          <a:ln w="12700">
            <a:miter lim="400000"/>
          </a:ln>
        </p:spPr>
      </p:pic>
      <p:sp>
        <p:nvSpPr>
          <p:cNvPr id="100" name="Texte"/>
          <p:cNvSpPr/>
          <p:nvPr/>
        </p:nvSpPr>
        <p:spPr>
          <a:xfrm>
            <a:off x="6338790" y="12862098"/>
            <a:ext cx="11693720" cy="30567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pc="720" sz="6300">
                <a:solidFill>
                  <a:srgbClr val="D7D7D7"/>
                </a:solidFill>
              </a:defRPr>
            </a:pPr>
          </a:p>
        </p:txBody>
      </p:sp>
      <p:sp>
        <p:nvSpPr>
          <p:cNvPr id="101" name="53212@etu.he2b.be - Léopold Mols"/>
          <p:cNvSpPr/>
          <p:nvPr/>
        </p:nvSpPr>
        <p:spPr>
          <a:xfrm>
            <a:off x="6338790" y="12862098"/>
            <a:ext cx="11589580" cy="278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>
              <a:defRPr spc="377" sz="3300">
                <a:solidFill>
                  <a:srgbClr val="929292"/>
                </a:solidFill>
              </a:defRPr>
            </a:pPr>
            <a:r>
              <a:rPr>
                <a:hlinkClick r:id="rId3" invalidUrl="" action="" tgtFrame="" tooltip="" history="1" highlightClick="0" endSnd="0"/>
              </a:rPr>
              <a:t>53212@etu.he2b.be</a:t>
            </a:r>
            <a:r>
              <a:t> - Léopold Mols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push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97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97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Class="entr" nodeType="with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9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400" fill="hold"/>
                                        <p:tgtEl>
                                          <p:spTgt spid="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400" fill="hold"/>
                                        <p:tgtEl>
                                          <p:spTgt spid="9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400" fill="hold"/>
                                        <p:tgtEl>
                                          <p:spTgt spid="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9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9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400" fill="hold"/>
                                        <p:tgtEl>
                                          <p:spTgt spid="9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400" fill="hold"/>
                                        <p:tgtEl>
                                          <p:spTgt spid="9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9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400" fill="hold"/>
                                        <p:tgtEl>
                                          <p:spTgt spid="9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400" fill="hold"/>
                                        <p:tgtEl>
                                          <p:spTgt spid="9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9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400" fill="hold"/>
                                        <p:tgtEl>
                                          <p:spTgt spid="9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400" fill="hold"/>
                                        <p:tgtEl>
                                          <p:spTgt spid="9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9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400" fill="hold"/>
                                        <p:tgtEl>
                                          <p:spTgt spid="9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400" fill="hold"/>
                                        <p:tgtEl>
                                          <p:spTgt spid="9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2" fill="hold"/>
                                        <p:tgtEl>
                                          <p:spTgt spid="9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400" fill="hold"/>
                                        <p:tgtEl>
                                          <p:spTgt spid="9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400" fill="hold"/>
                                        <p:tgtEl>
                                          <p:spTgt spid="9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8" fill="hold"/>
                                        <p:tgtEl>
                                          <p:spTgt spid="9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400" fill="hold"/>
                                        <p:tgtEl>
                                          <p:spTgt spid="9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400" fill="hold"/>
                                        <p:tgtEl>
                                          <p:spTgt spid="9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97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Quid ?"/>
          <p:cNvSpPr/>
          <p:nvPr/>
        </p:nvSpPr>
        <p:spPr>
          <a:xfrm>
            <a:off x="5696317" y="904990"/>
            <a:ext cx="12978666" cy="242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ts val="17000"/>
              </a:lnSpc>
              <a:defRPr spc="600" sz="15000">
                <a:latin typeface="Chalkboard SE Bold"/>
                <a:ea typeface="Chalkboard SE Bold"/>
                <a:cs typeface="Chalkboard SE Bold"/>
                <a:sym typeface="Chalkboard SE Bold"/>
              </a:defRPr>
            </a:lvl1pPr>
          </a:lstStyle>
          <a:p>
            <a:pPr/>
            <a:r>
              <a:t>Quid ?</a:t>
            </a:r>
          </a:p>
        </p:txBody>
      </p:sp>
      <p:sp>
        <p:nvSpPr>
          <p:cNvPr id="104" name="Quel impact sur nos vies ?"/>
          <p:cNvSpPr/>
          <p:nvPr/>
        </p:nvSpPr>
        <p:spPr>
          <a:xfrm>
            <a:off x="7895807" y="2735519"/>
            <a:ext cx="8579686" cy="12086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>
            <a:lvl1pPr marL="1598212" indent="-1598212" algn="l">
              <a:buSzPct val="100000"/>
              <a:buAutoNum type="arabicPeriod" startAt="5"/>
              <a:defRPr sz="4300" u="sng">
                <a:latin typeface="Chalkboard SE Regular"/>
                <a:ea typeface="Chalkboard SE Regular"/>
                <a:cs typeface="Chalkboard SE Regular"/>
                <a:sym typeface="Chalkboard SE Regular"/>
              </a:defRPr>
            </a:lvl1pPr>
          </a:lstStyle>
          <a:p>
            <a:pPr/>
            <a:r>
              <a:t>Quel impact sur nos vies ?</a:t>
            </a:r>
          </a:p>
        </p:txBody>
      </p:sp>
      <p:sp>
        <p:nvSpPr>
          <p:cNvPr id="105" name="Numéro de diapositive"/>
          <p:cNvSpPr txBox="1"/>
          <p:nvPr>
            <p:ph type="sldNum" sz="quarter" idx="2"/>
          </p:nvPr>
        </p:nvSpPr>
        <p:spPr>
          <a:xfrm>
            <a:off x="21055714" y="12464742"/>
            <a:ext cx="5686638" cy="1234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/>
          <a:lstStyle/>
          <a:p>
            <a:pPr/>
            <a:fld id="{86CB4B4D-7CA3-9044-876B-883B54F8677D}" type="slidenum"/>
          </a:p>
        </p:txBody>
      </p:sp>
      <p:pic>
        <p:nvPicPr>
          <p:cNvPr id="106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008832" y="3586210"/>
            <a:ext cx="16353636" cy="9166735"/>
          </a:xfrm>
          <a:prstGeom prst="rect">
            <a:avLst/>
          </a:prstGeom>
          <a:ln w="12700">
            <a:miter lim="400000"/>
          </a:ln>
        </p:spPr>
      </p:pic>
      <p:sp>
        <p:nvSpPr>
          <p:cNvPr id="107" name="Texte"/>
          <p:cNvSpPr/>
          <p:nvPr/>
        </p:nvSpPr>
        <p:spPr>
          <a:xfrm>
            <a:off x="6338790" y="12862098"/>
            <a:ext cx="11693720" cy="30567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pc="720" sz="6300">
                <a:solidFill>
                  <a:srgbClr val="D7D7D7"/>
                </a:solidFill>
              </a:defRPr>
            </a:pPr>
          </a:p>
        </p:txBody>
      </p:sp>
      <p:sp>
        <p:nvSpPr>
          <p:cNvPr id="108" name="53212@etu.he2b.be - Léopold Mols"/>
          <p:cNvSpPr/>
          <p:nvPr/>
        </p:nvSpPr>
        <p:spPr>
          <a:xfrm>
            <a:off x="6338790" y="12862098"/>
            <a:ext cx="11589580" cy="278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>
              <a:defRPr spc="377" sz="3300">
                <a:solidFill>
                  <a:srgbClr val="929292"/>
                </a:solidFill>
              </a:defRPr>
            </a:pPr>
            <a:r>
              <a:rPr>
                <a:hlinkClick r:id="rId3" invalidUrl="" action="" tgtFrame="" tooltip="" history="1" highlightClick="0" endSnd="0"/>
              </a:rPr>
              <a:t>53212@etu.he2b.be</a:t>
            </a:r>
            <a:r>
              <a:t> - Léopold Mols</a:t>
            </a:r>
          </a:p>
        </p:txBody>
      </p:sp>
      <p:sp>
        <p:nvSpPr>
          <p:cNvPr id="109" name="Sethsteh"/>
          <p:cNvSpPr/>
          <p:nvPr/>
        </p:nvSpPr>
        <p:spPr>
          <a:xfrm>
            <a:off x="4196326" y="8166469"/>
            <a:ext cx="2247404" cy="2543176"/>
          </a:xfrm>
          <a:prstGeom prst="rect">
            <a:avLst/>
          </a:prstGeom>
          <a:solidFill>
            <a:srgbClr val="DDEAF7"/>
          </a:solidFill>
          <a:ln w="3175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8300">
                <a:solidFill>
                  <a:srgbClr val="DDEAF7"/>
                </a:solidFill>
              </a:defRPr>
            </a:lvl1pPr>
          </a:lstStyle>
          <a:p>
            <a:pPr/>
            <a:r>
              <a:t>Sethsteh</a:t>
            </a:r>
          </a:p>
        </p:txBody>
      </p:sp>
      <p:sp>
        <p:nvSpPr>
          <p:cNvPr id="110" name="Seth"/>
          <p:cNvSpPr/>
          <p:nvPr/>
        </p:nvSpPr>
        <p:spPr>
          <a:xfrm>
            <a:off x="4265021" y="4581413"/>
            <a:ext cx="2611005" cy="1273176"/>
          </a:xfrm>
          <a:prstGeom prst="rect">
            <a:avLst/>
          </a:prstGeom>
          <a:solidFill>
            <a:srgbClr val="DDEAF7"/>
          </a:solidFill>
          <a:ln w="3175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8300">
                <a:solidFill>
                  <a:srgbClr val="DDEAF7"/>
                </a:solidFill>
              </a:defRPr>
            </a:lvl1pPr>
          </a:lstStyle>
          <a:p>
            <a:pPr/>
            <a:r>
              <a:t>Seth</a:t>
            </a:r>
          </a:p>
        </p:txBody>
      </p:sp>
      <p:sp>
        <p:nvSpPr>
          <p:cNvPr id="111" name="Sethff"/>
          <p:cNvSpPr/>
          <p:nvPr/>
        </p:nvSpPr>
        <p:spPr>
          <a:xfrm>
            <a:off x="16616541" y="5524677"/>
            <a:ext cx="3334386" cy="1539876"/>
          </a:xfrm>
          <a:prstGeom prst="rect">
            <a:avLst/>
          </a:prstGeom>
          <a:solidFill>
            <a:srgbClr val="DDEAF7"/>
          </a:solidFill>
          <a:ln w="3175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10100">
                <a:solidFill>
                  <a:srgbClr val="DDEAF7"/>
                </a:solidFill>
              </a:defRPr>
            </a:lvl1pPr>
          </a:lstStyle>
          <a:p>
            <a:pPr/>
            <a:r>
              <a:t>Sethff</a:t>
            </a:r>
          </a:p>
        </p:txBody>
      </p:sp>
      <p:sp>
        <p:nvSpPr>
          <p:cNvPr id="112" name="Sethf"/>
          <p:cNvSpPr/>
          <p:nvPr/>
        </p:nvSpPr>
        <p:spPr>
          <a:xfrm>
            <a:off x="16218799" y="7886685"/>
            <a:ext cx="3944230" cy="1984376"/>
          </a:xfrm>
          <a:prstGeom prst="rect">
            <a:avLst/>
          </a:prstGeom>
          <a:solidFill>
            <a:srgbClr val="DDEAF7"/>
          </a:solidFill>
          <a:ln w="3175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13000">
                <a:solidFill>
                  <a:srgbClr val="DDEAF7"/>
                </a:solidFill>
              </a:defRPr>
            </a:lvl1pPr>
          </a:lstStyle>
          <a:p>
            <a:pPr/>
            <a:r>
              <a:t>Sethf</a:t>
            </a:r>
          </a:p>
        </p:txBody>
      </p:sp>
      <p:sp>
        <p:nvSpPr>
          <p:cNvPr id="113" name="Sethf"/>
          <p:cNvSpPr/>
          <p:nvPr/>
        </p:nvSpPr>
        <p:spPr>
          <a:xfrm>
            <a:off x="15704449" y="10015474"/>
            <a:ext cx="3944229" cy="1984376"/>
          </a:xfrm>
          <a:prstGeom prst="rect">
            <a:avLst/>
          </a:prstGeom>
          <a:solidFill>
            <a:srgbClr val="DDEAF7"/>
          </a:solidFill>
          <a:ln w="3175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13000">
                <a:solidFill>
                  <a:srgbClr val="DDEAF7"/>
                </a:solidFill>
              </a:defRPr>
            </a:lvl1pPr>
          </a:lstStyle>
          <a:p>
            <a:pPr/>
            <a:r>
              <a:t>Sethf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push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xit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6" dur="200" fill="hold"/>
                                        <p:tgtEl>
                                          <p:spTgt spid="10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xit" nodeType="click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11" dur="200" fill="hold"/>
                                        <p:tgtEl>
                                          <p:spTgt spid="11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xit" nodeType="click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16" dur="200" fill="hold"/>
                                        <p:tgtEl>
                                          <p:spTgt spid="111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xit" nodeType="clickEffect" presetID="9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21" dur="200" fill="hold"/>
                                        <p:tgtEl>
                                          <p:spTgt spid="112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1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xit" nodeType="clickEffect" presetID="9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26" dur="200" fill="hold"/>
                                        <p:tgtEl>
                                          <p:spTgt spid="113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7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09" grpId="1"/>
      <p:bldP build="whole" bldLvl="1" animBg="1" rev="0" advAuto="0" spid="112" grpId="4"/>
      <p:bldP build="whole" bldLvl="1" animBg="1" rev="0" advAuto="0" spid="113" grpId="5"/>
      <p:bldP build="whole" bldLvl="1" animBg="1" rev="0" advAuto="0" spid="110" grpId="2"/>
      <p:bldP build="whole" bldLvl="1" animBg="1" rev="0" advAuto="0" spid="111" grpId="3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Quelles possibilités ?"/>
          <p:cNvSpPr/>
          <p:nvPr/>
        </p:nvSpPr>
        <p:spPr>
          <a:xfrm>
            <a:off x="6756538" y="925217"/>
            <a:ext cx="10872597" cy="35550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pc="600" sz="9600">
                <a:latin typeface="Chalkboard SE Bold"/>
                <a:ea typeface="Chalkboard SE Bold"/>
                <a:cs typeface="Chalkboard SE Bold"/>
                <a:sym typeface="Chalkboard SE Bold"/>
              </a:defRPr>
            </a:lvl1pPr>
          </a:lstStyle>
          <a:p>
            <a:pPr/>
            <a:r>
              <a:t>Quelles possibilités ?</a:t>
            </a:r>
          </a:p>
        </p:txBody>
      </p:sp>
      <p:grpSp>
        <p:nvGrpSpPr>
          <p:cNvPr id="118" name="Grouper"/>
          <p:cNvGrpSpPr/>
          <p:nvPr/>
        </p:nvGrpSpPr>
        <p:grpSpPr>
          <a:xfrm>
            <a:off x="901847" y="9215490"/>
            <a:ext cx="9910839" cy="1135773"/>
            <a:chOff x="0" y="0"/>
            <a:chExt cx="9910837" cy="1135772"/>
          </a:xfrm>
        </p:grpSpPr>
        <p:sp>
          <p:nvSpPr>
            <p:cNvPr id="116" name="Virements en déplacement"/>
            <p:cNvSpPr/>
            <p:nvPr/>
          </p:nvSpPr>
          <p:spPr>
            <a:xfrm>
              <a:off x="826688" y="0"/>
              <a:ext cx="9084150" cy="11357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l">
                <a:defRPr sz="5800"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lvl1pPr>
            </a:lstStyle>
            <a:p>
              <a:pPr/>
              <a:r>
                <a:t>Virements en déplacement </a:t>
              </a:r>
            </a:p>
          </p:txBody>
        </p:sp>
        <p:sp>
          <p:nvSpPr>
            <p:cNvPr id="117" name="Figure"/>
            <p:cNvSpPr/>
            <p:nvPr/>
          </p:nvSpPr>
          <p:spPr>
            <a:xfrm>
              <a:off x="0" y="210892"/>
              <a:ext cx="558655" cy="5586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732" y="6661"/>
                  </a:moveTo>
                  <a:cubicBezTo>
                    <a:pt x="20540" y="6471"/>
                    <a:pt x="20228" y="6473"/>
                    <a:pt x="20038" y="6667"/>
                  </a:cubicBezTo>
                  <a:cubicBezTo>
                    <a:pt x="19903" y="6804"/>
                    <a:pt x="19870" y="7000"/>
                    <a:pt x="19929" y="7171"/>
                  </a:cubicBezTo>
                  <a:lnTo>
                    <a:pt x="19918" y="7175"/>
                  </a:lnTo>
                  <a:cubicBezTo>
                    <a:pt x="20365" y="8298"/>
                    <a:pt x="20618" y="951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cubicBezTo>
                    <a:pt x="5378" y="20618"/>
                    <a:pt x="982" y="16223"/>
                    <a:pt x="982" y="10800"/>
                  </a:cubicBezTo>
                  <a:cubicBezTo>
                    <a:pt x="982" y="5377"/>
                    <a:pt x="5378" y="982"/>
                    <a:pt x="10800" y="982"/>
                  </a:cubicBezTo>
                  <a:cubicBezTo>
                    <a:pt x="13575" y="982"/>
                    <a:pt x="16077" y="2136"/>
                    <a:pt x="17862" y="3989"/>
                  </a:cubicBezTo>
                  <a:lnTo>
                    <a:pt x="17868" y="3982"/>
                  </a:lnTo>
                  <a:cubicBezTo>
                    <a:pt x="18062" y="4157"/>
                    <a:pt x="18359" y="4153"/>
                    <a:pt x="18544" y="3965"/>
                  </a:cubicBezTo>
                  <a:cubicBezTo>
                    <a:pt x="18734" y="3771"/>
                    <a:pt x="18732" y="3461"/>
                    <a:pt x="18539" y="3270"/>
                  </a:cubicBezTo>
                  <a:cubicBezTo>
                    <a:pt x="18520" y="3252"/>
                    <a:pt x="18496" y="3244"/>
                    <a:pt x="18476" y="3230"/>
                  </a:cubicBezTo>
                  <a:cubicBezTo>
                    <a:pt x="16521" y="1241"/>
                    <a:pt x="13810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5" y="21600"/>
                    <a:pt x="21600" y="16764"/>
                    <a:pt x="21600" y="10800"/>
                  </a:cubicBezTo>
                  <a:cubicBezTo>
                    <a:pt x="21600" y="9412"/>
                    <a:pt x="21329" y="8089"/>
                    <a:pt x="20851" y="6869"/>
                  </a:cubicBezTo>
                  <a:cubicBezTo>
                    <a:pt x="20828" y="6794"/>
                    <a:pt x="20793" y="6721"/>
                    <a:pt x="20732" y="6661"/>
                  </a:cubicBezTo>
                  <a:moveTo>
                    <a:pt x="10792" y="13534"/>
                  </a:moveTo>
                  <a:lnTo>
                    <a:pt x="6238" y="8980"/>
                  </a:lnTo>
                  <a:cubicBezTo>
                    <a:pt x="6149" y="8891"/>
                    <a:pt x="6027" y="8836"/>
                    <a:pt x="5891" y="8836"/>
                  </a:cubicBezTo>
                  <a:cubicBezTo>
                    <a:pt x="5620" y="8836"/>
                    <a:pt x="5400" y="9056"/>
                    <a:pt x="5400" y="9327"/>
                  </a:cubicBezTo>
                  <a:cubicBezTo>
                    <a:pt x="5400" y="9463"/>
                    <a:pt x="5455" y="9585"/>
                    <a:pt x="5544" y="9675"/>
                  </a:cubicBezTo>
                  <a:lnTo>
                    <a:pt x="10453" y="14583"/>
                  </a:lnTo>
                  <a:cubicBezTo>
                    <a:pt x="10542" y="14672"/>
                    <a:pt x="10664" y="14727"/>
                    <a:pt x="10800" y="14727"/>
                  </a:cubicBezTo>
                  <a:cubicBezTo>
                    <a:pt x="10940" y="14727"/>
                    <a:pt x="11064" y="14668"/>
                    <a:pt x="11154" y="14574"/>
                  </a:cubicBezTo>
                  <a:lnTo>
                    <a:pt x="11155" y="14576"/>
                  </a:lnTo>
                  <a:lnTo>
                    <a:pt x="19353" y="5988"/>
                  </a:lnTo>
                  <a:cubicBezTo>
                    <a:pt x="19353" y="5989"/>
                    <a:pt x="19354" y="5990"/>
                    <a:pt x="19354" y="5991"/>
                  </a:cubicBezTo>
                  <a:lnTo>
                    <a:pt x="20055" y="5255"/>
                  </a:lnTo>
                  <a:cubicBezTo>
                    <a:pt x="20055" y="5255"/>
                    <a:pt x="20054" y="5254"/>
                    <a:pt x="20054" y="5253"/>
                  </a:cubicBezTo>
                  <a:lnTo>
                    <a:pt x="21464" y="3775"/>
                  </a:lnTo>
                  <a:lnTo>
                    <a:pt x="21463" y="3774"/>
                  </a:lnTo>
                  <a:cubicBezTo>
                    <a:pt x="21547" y="3686"/>
                    <a:pt x="21600" y="3567"/>
                    <a:pt x="21600" y="3436"/>
                  </a:cubicBezTo>
                  <a:cubicBezTo>
                    <a:pt x="21600" y="3166"/>
                    <a:pt x="21380" y="2945"/>
                    <a:pt x="21109" y="2945"/>
                  </a:cubicBezTo>
                  <a:cubicBezTo>
                    <a:pt x="20969" y="2945"/>
                    <a:pt x="20844" y="3005"/>
                    <a:pt x="20755" y="3099"/>
                  </a:cubicBezTo>
                  <a:lnTo>
                    <a:pt x="20754" y="3097"/>
                  </a:lnTo>
                  <a:lnTo>
                    <a:pt x="19493" y="4419"/>
                  </a:lnTo>
                  <a:cubicBezTo>
                    <a:pt x="19492" y="4418"/>
                    <a:pt x="19491" y="4416"/>
                    <a:pt x="19490" y="4415"/>
                  </a:cubicBezTo>
                  <a:lnTo>
                    <a:pt x="18805" y="5133"/>
                  </a:lnTo>
                  <a:cubicBezTo>
                    <a:pt x="18806" y="5134"/>
                    <a:pt x="18807" y="5136"/>
                    <a:pt x="18807" y="5137"/>
                  </a:cubicBezTo>
                  <a:cubicBezTo>
                    <a:pt x="18807" y="5137"/>
                    <a:pt x="10792" y="13534"/>
                    <a:pt x="10792" y="13534"/>
                  </a:cubicBezTo>
                  <a:close/>
                </a:path>
              </a:pathLst>
            </a:custGeom>
            <a:solidFill>
              <a:srgbClr val="14A5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457062">
                <a:defRPr sz="2800"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pPr>
            </a:p>
          </p:txBody>
        </p:sp>
      </p:grpSp>
      <p:grpSp>
        <p:nvGrpSpPr>
          <p:cNvPr id="121" name="Grouper"/>
          <p:cNvGrpSpPr/>
          <p:nvPr/>
        </p:nvGrpSpPr>
        <p:grpSpPr>
          <a:xfrm>
            <a:off x="901847" y="5818298"/>
            <a:ext cx="8382235" cy="1135774"/>
            <a:chOff x="0" y="0"/>
            <a:chExt cx="8382233" cy="1135772"/>
          </a:xfrm>
        </p:grpSpPr>
        <p:sp>
          <p:nvSpPr>
            <p:cNvPr id="119" name="Virements à la banque"/>
            <p:cNvSpPr/>
            <p:nvPr/>
          </p:nvSpPr>
          <p:spPr>
            <a:xfrm>
              <a:off x="843724" y="0"/>
              <a:ext cx="7538510" cy="11357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l">
                <a:defRPr sz="5800"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lvl1pPr>
            </a:lstStyle>
            <a:p>
              <a:pPr/>
              <a:r>
                <a:t>Virements à la banque</a:t>
              </a:r>
            </a:p>
          </p:txBody>
        </p:sp>
        <p:sp>
          <p:nvSpPr>
            <p:cNvPr id="120" name="Figure"/>
            <p:cNvSpPr/>
            <p:nvPr/>
          </p:nvSpPr>
          <p:spPr>
            <a:xfrm>
              <a:off x="0" y="288558"/>
              <a:ext cx="558655" cy="5586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732" y="6661"/>
                  </a:moveTo>
                  <a:cubicBezTo>
                    <a:pt x="20540" y="6471"/>
                    <a:pt x="20228" y="6473"/>
                    <a:pt x="20038" y="6667"/>
                  </a:cubicBezTo>
                  <a:cubicBezTo>
                    <a:pt x="19903" y="6804"/>
                    <a:pt x="19870" y="7000"/>
                    <a:pt x="19929" y="7171"/>
                  </a:cubicBezTo>
                  <a:lnTo>
                    <a:pt x="19918" y="7175"/>
                  </a:lnTo>
                  <a:cubicBezTo>
                    <a:pt x="20365" y="8298"/>
                    <a:pt x="20618" y="951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cubicBezTo>
                    <a:pt x="5378" y="20618"/>
                    <a:pt x="982" y="16223"/>
                    <a:pt x="982" y="10800"/>
                  </a:cubicBezTo>
                  <a:cubicBezTo>
                    <a:pt x="982" y="5377"/>
                    <a:pt x="5378" y="982"/>
                    <a:pt x="10800" y="982"/>
                  </a:cubicBezTo>
                  <a:cubicBezTo>
                    <a:pt x="13575" y="982"/>
                    <a:pt x="16077" y="2136"/>
                    <a:pt x="17862" y="3989"/>
                  </a:cubicBezTo>
                  <a:lnTo>
                    <a:pt x="17868" y="3982"/>
                  </a:lnTo>
                  <a:cubicBezTo>
                    <a:pt x="18062" y="4157"/>
                    <a:pt x="18359" y="4153"/>
                    <a:pt x="18544" y="3965"/>
                  </a:cubicBezTo>
                  <a:cubicBezTo>
                    <a:pt x="18734" y="3771"/>
                    <a:pt x="18732" y="3461"/>
                    <a:pt x="18539" y="3270"/>
                  </a:cubicBezTo>
                  <a:cubicBezTo>
                    <a:pt x="18520" y="3252"/>
                    <a:pt x="18496" y="3244"/>
                    <a:pt x="18476" y="3230"/>
                  </a:cubicBezTo>
                  <a:cubicBezTo>
                    <a:pt x="16521" y="1241"/>
                    <a:pt x="13810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5" y="21600"/>
                    <a:pt x="21600" y="16764"/>
                    <a:pt x="21600" y="10800"/>
                  </a:cubicBezTo>
                  <a:cubicBezTo>
                    <a:pt x="21600" y="9412"/>
                    <a:pt x="21329" y="8089"/>
                    <a:pt x="20851" y="6869"/>
                  </a:cubicBezTo>
                  <a:cubicBezTo>
                    <a:pt x="20828" y="6794"/>
                    <a:pt x="20793" y="6721"/>
                    <a:pt x="20732" y="6661"/>
                  </a:cubicBezTo>
                  <a:moveTo>
                    <a:pt x="10792" y="13534"/>
                  </a:moveTo>
                  <a:lnTo>
                    <a:pt x="6238" y="8980"/>
                  </a:lnTo>
                  <a:cubicBezTo>
                    <a:pt x="6149" y="8891"/>
                    <a:pt x="6027" y="8836"/>
                    <a:pt x="5891" y="8836"/>
                  </a:cubicBezTo>
                  <a:cubicBezTo>
                    <a:pt x="5620" y="8836"/>
                    <a:pt x="5400" y="9056"/>
                    <a:pt x="5400" y="9327"/>
                  </a:cubicBezTo>
                  <a:cubicBezTo>
                    <a:pt x="5400" y="9463"/>
                    <a:pt x="5455" y="9585"/>
                    <a:pt x="5544" y="9675"/>
                  </a:cubicBezTo>
                  <a:lnTo>
                    <a:pt x="10453" y="14583"/>
                  </a:lnTo>
                  <a:cubicBezTo>
                    <a:pt x="10542" y="14672"/>
                    <a:pt x="10664" y="14727"/>
                    <a:pt x="10800" y="14727"/>
                  </a:cubicBezTo>
                  <a:cubicBezTo>
                    <a:pt x="10940" y="14727"/>
                    <a:pt x="11064" y="14668"/>
                    <a:pt x="11154" y="14574"/>
                  </a:cubicBezTo>
                  <a:lnTo>
                    <a:pt x="11155" y="14576"/>
                  </a:lnTo>
                  <a:lnTo>
                    <a:pt x="19353" y="5988"/>
                  </a:lnTo>
                  <a:cubicBezTo>
                    <a:pt x="19353" y="5989"/>
                    <a:pt x="19354" y="5990"/>
                    <a:pt x="19354" y="5991"/>
                  </a:cubicBezTo>
                  <a:lnTo>
                    <a:pt x="20055" y="5255"/>
                  </a:lnTo>
                  <a:cubicBezTo>
                    <a:pt x="20055" y="5255"/>
                    <a:pt x="20054" y="5254"/>
                    <a:pt x="20054" y="5253"/>
                  </a:cubicBezTo>
                  <a:lnTo>
                    <a:pt x="21464" y="3775"/>
                  </a:lnTo>
                  <a:lnTo>
                    <a:pt x="21463" y="3774"/>
                  </a:lnTo>
                  <a:cubicBezTo>
                    <a:pt x="21547" y="3686"/>
                    <a:pt x="21600" y="3567"/>
                    <a:pt x="21600" y="3436"/>
                  </a:cubicBezTo>
                  <a:cubicBezTo>
                    <a:pt x="21600" y="3166"/>
                    <a:pt x="21380" y="2945"/>
                    <a:pt x="21109" y="2945"/>
                  </a:cubicBezTo>
                  <a:cubicBezTo>
                    <a:pt x="20969" y="2945"/>
                    <a:pt x="20844" y="3005"/>
                    <a:pt x="20755" y="3099"/>
                  </a:cubicBezTo>
                  <a:lnTo>
                    <a:pt x="20754" y="3097"/>
                  </a:lnTo>
                  <a:lnTo>
                    <a:pt x="19493" y="4419"/>
                  </a:lnTo>
                  <a:cubicBezTo>
                    <a:pt x="19492" y="4418"/>
                    <a:pt x="19491" y="4416"/>
                    <a:pt x="19490" y="4415"/>
                  </a:cubicBezTo>
                  <a:lnTo>
                    <a:pt x="18805" y="5133"/>
                  </a:lnTo>
                  <a:cubicBezTo>
                    <a:pt x="18806" y="5134"/>
                    <a:pt x="18807" y="5136"/>
                    <a:pt x="18807" y="5137"/>
                  </a:cubicBezTo>
                  <a:cubicBezTo>
                    <a:pt x="18807" y="5137"/>
                    <a:pt x="10792" y="13534"/>
                    <a:pt x="10792" y="13534"/>
                  </a:cubicBezTo>
                  <a:close/>
                </a:path>
              </a:pathLst>
            </a:custGeom>
            <a:solidFill>
              <a:srgbClr val="14A5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457062">
                <a:defRPr sz="2800"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pPr>
            </a:p>
          </p:txBody>
        </p:sp>
      </p:grpSp>
      <p:grpSp>
        <p:nvGrpSpPr>
          <p:cNvPr id="124" name="Grouper"/>
          <p:cNvGrpSpPr/>
          <p:nvPr/>
        </p:nvGrpSpPr>
        <p:grpSpPr>
          <a:xfrm>
            <a:off x="901847" y="7017576"/>
            <a:ext cx="8423619" cy="1135774"/>
            <a:chOff x="0" y="0"/>
            <a:chExt cx="8423617" cy="1135772"/>
          </a:xfrm>
        </p:grpSpPr>
        <p:sp>
          <p:nvSpPr>
            <p:cNvPr id="122" name="Virements à la maison"/>
            <p:cNvSpPr/>
            <p:nvPr/>
          </p:nvSpPr>
          <p:spPr>
            <a:xfrm>
              <a:off x="802340" y="0"/>
              <a:ext cx="7621278" cy="11357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l">
                <a:defRPr sz="5800"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lvl1pPr>
            </a:lstStyle>
            <a:p>
              <a:pPr/>
              <a:r>
                <a:t>Virements à la maison</a:t>
              </a:r>
            </a:p>
          </p:txBody>
        </p:sp>
        <p:sp>
          <p:nvSpPr>
            <p:cNvPr id="123" name="Figure"/>
            <p:cNvSpPr/>
            <p:nvPr/>
          </p:nvSpPr>
          <p:spPr>
            <a:xfrm>
              <a:off x="0" y="210892"/>
              <a:ext cx="558655" cy="5586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732" y="6661"/>
                  </a:moveTo>
                  <a:cubicBezTo>
                    <a:pt x="20540" y="6471"/>
                    <a:pt x="20228" y="6473"/>
                    <a:pt x="20038" y="6667"/>
                  </a:cubicBezTo>
                  <a:cubicBezTo>
                    <a:pt x="19903" y="6804"/>
                    <a:pt x="19870" y="7000"/>
                    <a:pt x="19929" y="7171"/>
                  </a:cubicBezTo>
                  <a:lnTo>
                    <a:pt x="19918" y="7175"/>
                  </a:lnTo>
                  <a:cubicBezTo>
                    <a:pt x="20365" y="8298"/>
                    <a:pt x="20618" y="951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cubicBezTo>
                    <a:pt x="5378" y="20618"/>
                    <a:pt x="982" y="16223"/>
                    <a:pt x="982" y="10800"/>
                  </a:cubicBezTo>
                  <a:cubicBezTo>
                    <a:pt x="982" y="5377"/>
                    <a:pt x="5378" y="982"/>
                    <a:pt x="10800" y="982"/>
                  </a:cubicBezTo>
                  <a:cubicBezTo>
                    <a:pt x="13575" y="982"/>
                    <a:pt x="16077" y="2136"/>
                    <a:pt x="17862" y="3989"/>
                  </a:cubicBezTo>
                  <a:lnTo>
                    <a:pt x="17868" y="3982"/>
                  </a:lnTo>
                  <a:cubicBezTo>
                    <a:pt x="18062" y="4157"/>
                    <a:pt x="18359" y="4153"/>
                    <a:pt x="18544" y="3965"/>
                  </a:cubicBezTo>
                  <a:cubicBezTo>
                    <a:pt x="18734" y="3771"/>
                    <a:pt x="18732" y="3461"/>
                    <a:pt x="18539" y="3270"/>
                  </a:cubicBezTo>
                  <a:cubicBezTo>
                    <a:pt x="18520" y="3252"/>
                    <a:pt x="18496" y="3244"/>
                    <a:pt x="18476" y="3230"/>
                  </a:cubicBezTo>
                  <a:cubicBezTo>
                    <a:pt x="16521" y="1241"/>
                    <a:pt x="13810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5" y="21600"/>
                    <a:pt x="21600" y="16764"/>
                    <a:pt x="21600" y="10800"/>
                  </a:cubicBezTo>
                  <a:cubicBezTo>
                    <a:pt x="21600" y="9412"/>
                    <a:pt x="21329" y="8089"/>
                    <a:pt x="20851" y="6869"/>
                  </a:cubicBezTo>
                  <a:cubicBezTo>
                    <a:pt x="20828" y="6794"/>
                    <a:pt x="20793" y="6721"/>
                    <a:pt x="20732" y="6661"/>
                  </a:cubicBezTo>
                  <a:moveTo>
                    <a:pt x="10792" y="13534"/>
                  </a:moveTo>
                  <a:lnTo>
                    <a:pt x="6238" y="8980"/>
                  </a:lnTo>
                  <a:cubicBezTo>
                    <a:pt x="6149" y="8891"/>
                    <a:pt x="6027" y="8836"/>
                    <a:pt x="5891" y="8836"/>
                  </a:cubicBezTo>
                  <a:cubicBezTo>
                    <a:pt x="5620" y="8836"/>
                    <a:pt x="5400" y="9056"/>
                    <a:pt x="5400" y="9327"/>
                  </a:cubicBezTo>
                  <a:cubicBezTo>
                    <a:pt x="5400" y="9463"/>
                    <a:pt x="5455" y="9585"/>
                    <a:pt x="5544" y="9675"/>
                  </a:cubicBezTo>
                  <a:lnTo>
                    <a:pt x="10453" y="14583"/>
                  </a:lnTo>
                  <a:cubicBezTo>
                    <a:pt x="10542" y="14672"/>
                    <a:pt x="10664" y="14727"/>
                    <a:pt x="10800" y="14727"/>
                  </a:cubicBezTo>
                  <a:cubicBezTo>
                    <a:pt x="10940" y="14727"/>
                    <a:pt x="11064" y="14668"/>
                    <a:pt x="11154" y="14574"/>
                  </a:cubicBezTo>
                  <a:lnTo>
                    <a:pt x="11155" y="14576"/>
                  </a:lnTo>
                  <a:lnTo>
                    <a:pt x="19353" y="5988"/>
                  </a:lnTo>
                  <a:cubicBezTo>
                    <a:pt x="19353" y="5989"/>
                    <a:pt x="19354" y="5990"/>
                    <a:pt x="19354" y="5991"/>
                  </a:cubicBezTo>
                  <a:lnTo>
                    <a:pt x="20055" y="5255"/>
                  </a:lnTo>
                  <a:cubicBezTo>
                    <a:pt x="20055" y="5255"/>
                    <a:pt x="20054" y="5254"/>
                    <a:pt x="20054" y="5253"/>
                  </a:cubicBezTo>
                  <a:lnTo>
                    <a:pt x="21464" y="3775"/>
                  </a:lnTo>
                  <a:lnTo>
                    <a:pt x="21463" y="3774"/>
                  </a:lnTo>
                  <a:cubicBezTo>
                    <a:pt x="21547" y="3686"/>
                    <a:pt x="21600" y="3567"/>
                    <a:pt x="21600" y="3436"/>
                  </a:cubicBezTo>
                  <a:cubicBezTo>
                    <a:pt x="21600" y="3166"/>
                    <a:pt x="21380" y="2945"/>
                    <a:pt x="21109" y="2945"/>
                  </a:cubicBezTo>
                  <a:cubicBezTo>
                    <a:pt x="20969" y="2945"/>
                    <a:pt x="20844" y="3005"/>
                    <a:pt x="20755" y="3099"/>
                  </a:cubicBezTo>
                  <a:lnTo>
                    <a:pt x="20754" y="3097"/>
                  </a:lnTo>
                  <a:lnTo>
                    <a:pt x="19493" y="4419"/>
                  </a:lnTo>
                  <a:cubicBezTo>
                    <a:pt x="19492" y="4418"/>
                    <a:pt x="19491" y="4416"/>
                    <a:pt x="19490" y="4415"/>
                  </a:cubicBezTo>
                  <a:lnTo>
                    <a:pt x="18805" y="5133"/>
                  </a:lnTo>
                  <a:cubicBezTo>
                    <a:pt x="18806" y="5134"/>
                    <a:pt x="18807" y="5136"/>
                    <a:pt x="18807" y="5137"/>
                  </a:cubicBezTo>
                  <a:cubicBezTo>
                    <a:pt x="18807" y="5137"/>
                    <a:pt x="10792" y="13534"/>
                    <a:pt x="10792" y="13534"/>
                  </a:cubicBezTo>
                  <a:close/>
                </a:path>
              </a:pathLst>
            </a:custGeom>
            <a:solidFill>
              <a:srgbClr val="14A5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457062">
                <a:defRPr sz="2800"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pPr>
            </a:p>
          </p:txBody>
        </p:sp>
      </p:grpSp>
      <p:sp>
        <p:nvSpPr>
          <p:cNvPr id="125" name="Comment dépenser son argent ?"/>
          <p:cNvSpPr/>
          <p:nvPr/>
        </p:nvSpPr>
        <p:spPr>
          <a:xfrm>
            <a:off x="6550505" y="4759985"/>
            <a:ext cx="11270290" cy="8209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ts val="5200"/>
              </a:lnSpc>
              <a:defRPr sz="5600" u="sng">
                <a:latin typeface="Chalkboard SE Bold"/>
                <a:ea typeface="Chalkboard SE Bold"/>
                <a:cs typeface="Chalkboard SE Bold"/>
                <a:sym typeface="Chalkboard SE Bold"/>
              </a:defRPr>
            </a:lvl1pPr>
          </a:lstStyle>
          <a:p>
            <a:pPr/>
            <a:r>
              <a:t>Comment dépenser son argent ?</a:t>
            </a:r>
          </a:p>
        </p:txBody>
      </p:sp>
      <p:grpSp>
        <p:nvGrpSpPr>
          <p:cNvPr id="128" name="Grouper"/>
          <p:cNvGrpSpPr/>
          <p:nvPr/>
        </p:nvGrpSpPr>
        <p:grpSpPr>
          <a:xfrm>
            <a:off x="901847" y="10997030"/>
            <a:ext cx="8357410" cy="1135774"/>
            <a:chOff x="0" y="0"/>
            <a:chExt cx="8357408" cy="1135772"/>
          </a:xfrm>
        </p:grpSpPr>
        <p:sp>
          <p:nvSpPr>
            <p:cNvPr id="126" name="Services de paiement"/>
            <p:cNvSpPr/>
            <p:nvPr/>
          </p:nvSpPr>
          <p:spPr>
            <a:xfrm>
              <a:off x="868548" y="0"/>
              <a:ext cx="7488862" cy="11357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l">
                <a:defRPr sz="5800"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lvl1pPr>
            </a:lstStyle>
            <a:p>
              <a:pPr/>
              <a:r>
                <a:t>Services de paiement </a:t>
              </a:r>
            </a:p>
          </p:txBody>
        </p:sp>
        <p:sp>
          <p:nvSpPr>
            <p:cNvPr id="127" name="Figure"/>
            <p:cNvSpPr/>
            <p:nvPr/>
          </p:nvSpPr>
          <p:spPr>
            <a:xfrm>
              <a:off x="0" y="288559"/>
              <a:ext cx="558655" cy="5586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732" y="6661"/>
                  </a:moveTo>
                  <a:cubicBezTo>
                    <a:pt x="20540" y="6471"/>
                    <a:pt x="20228" y="6473"/>
                    <a:pt x="20038" y="6667"/>
                  </a:cubicBezTo>
                  <a:cubicBezTo>
                    <a:pt x="19903" y="6804"/>
                    <a:pt x="19870" y="7000"/>
                    <a:pt x="19929" y="7171"/>
                  </a:cubicBezTo>
                  <a:lnTo>
                    <a:pt x="19918" y="7175"/>
                  </a:lnTo>
                  <a:cubicBezTo>
                    <a:pt x="20365" y="8298"/>
                    <a:pt x="20618" y="951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cubicBezTo>
                    <a:pt x="5378" y="20618"/>
                    <a:pt x="982" y="16223"/>
                    <a:pt x="982" y="10800"/>
                  </a:cubicBezTo>
                  <a:cubicBezTo>
                    <a:pt x="982" y="5377"/>
                    <a:pt x="5378" y="982"/>
                    <a:pt x="10800" y="982"/>
                  </a:cubicBezTo>
                  <a:cubicBezTo>
                    <a:pt x="13575" y="982"/>
                    <a:pt x="16077" y="2136"/>
                    <a:pt x="17862" y="3989"/>
                  </a:cubicBezTo>
                  <a:lnTo>
                    <a:pt x="17868" y="3982"/>
                  </a:lnTo>
                  <a:cubicBezTo>
                    <a:pt x="18062" y="4157"/>
                    <a:pt x="18359" y="4153"/>
                    <a:pt x="18544" y="3965"/>
                  </a:cubicBezTo>
                  <a:cubicBezTo>
                    <a:pt x="18734" y="3771"/>
                    <a:pt x="18732" y="3461"/>
                    <a:pt x="18539" y="3270"/>
                  </a:cubicBezTo>
                  <a:cubicBezTo>
                    <a:pt x="18520" y="3252"/>
                    <a:pt x="18496" y="3244"/>
                    <a:pt x="18476" y="3230"/>
                  </a:cubicBezTo>
                  <a:cubicBezTo>
                    <a:pt x="16521" y="1241"/>
                    <a:pt x="13810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5" y="21600"/>
                    <a:pt x="21600" y="16764"/>
                    <a:pt x="21600" y="10800"/>
                  </a:cubicBezTo>
                  <a:cubicBezTo>
                    <a:pt x="21600" y="9412"/>
                    <a:pt x="21329" y="8089"/>
                    <a:pt x="20851" y="6869"/>
                  </a:cubicBezTo>
                  <a:cubicBezTo>
                    <a:pt x="20828" y="6794"/>
                    <a:pt x="20793" y="6721"/>
                    <a:pt x="20732" y="6661"/>
                  </a:cubicBezTo>
                  <a:moveTo>
                    <a:pt x="10792" y="13534"/>
                  </a:moveTo>
                  <a:lnTo>
                    <a:pt x="6238" y="8980"/>
                  </a:lnTo>
                  <a:cubicBezTo>
                    <a:pt x="6149" y="8891"/>
                    <a:pt x="6027" y="8836"/>
                    <a:pt x="5891" y="8836"/>
                  </a:cubicBezTo>
                  <a:cubicBezTo>
                    <a:pt x="5620" y="8836"/>
                    <a:pt x="5400" y="9056"/>
                    <a:pt x="5400" y="9327"/>
                  </a:cubicBezTo>
                  <a:cubicBezTo>
                    <a:pt x="5400" y="9463"/>
                    <a:pt x="5455" y="9585"/>
                    <a:pt x="5544" y="9675"/>
                  </a:cubicBezTo>
                  <a:lnTo>
                    <a:pt x="10453" y="14583"/>
                  </a:lnTo>
                  <a:cubicBezTo>
                    <a:pt x="10542" y="14672"/>
                    <a:pt x="10664" y="14727"/>
                    <a:pt x="10800" y="14727"/>
                  </a:cubicBezTo>
                  <a:cubicBezTo>
                    <a:pt x="10940" y="14727"/>
                    <a:pt x="11064" y="14668"/>
                    <a:pt x="11154" y="14574"/>
                  </a:cubicBezTo>
                  <a:lnTo>
                    <a:pt x="11155" y="14576"/>
                  </a:lnTo>
                  <a:lnTo>
                    <a:pt x="19353" y="5988"/>
                  </a:lnTo>
                  <a:cubicBezTo>
                    <a:pt x="19353" y="5989"/>
                    <a:pt x="19354" y="5990"/>
                    <a:pt x="19354" y="5991"/>
                  </a:cubicBezTo>
                  <a:lnTo>
                    <a:pt x="20055" y="5255"/>
                  </a:lnTo>
                  <a:cubicBezTo>
                    <a:pt x="20055" y="5255"/>
                    <a:pt x="20054" y="5254"/>
                    <a:pt x="20054" y="5253"/>
                  </a:cubicBezTo>
                  <a:lnTo>
                    <a:pt x="21464" y="3775"/>
                  </a:lnTo>
                  <a:lnTo>
                    <a:pt x="21463" y="3774"/>
                  </a:lnTo>
                  <a:cubicBezTo>
                    <a:pt x="21547" y="3686"/>
                    <a:pt x="21600" y="3567"/>
                    <a:pt x="21600" y="3436"/>
                  </a:cubicBezTo>
                  <a:cubicBezTo>
                    <a:pt x="21600" y="3166"/>
                    <a:pt x="21380" y="2945"/>
                    <a:pt x="21109" y="2945"/>
                  </a:cubicBezTo>
                  <a:cubicBezTo>
                    <a:pt x="20969" y="2945"/>
                    <a:pt x="20844" y="3005"/>
                    <a:pt x="20755" y="3099"/>
                  </a:cubicBezTo>
                  <a:lnTo>
                    <a:pt x="20754" y="3097"/>
                  </a:lnTo>
                  <a:lnTo>
                    <a:pt x="19493" y="4419"/>
                  </a:lnTo>
                  <a:cubicBezTo>
                    <a:pt x="19492" y="4418"/>
                    <a:pt x="19491" y="4416"/>
                    <a:pt x="19490" y="4415"/>
                  </a:cubicBezTo>
                  <a:lnTo>
                    <a:pt x="18805" y="5133"/>
                  </a:lnTo>
                  <a:cubicBezTo>
                    <a:pt x="18806" y="5134"/>
                    <a:pt x="18807" y="5136"/>
                    <a:pt x="18807" y="5137"/>
                  </a:cubicBezTo>
                  <a:cubicBezTo>
                    <a:pt x="18807" y="5137"/>
                    <a:pt x="10792" y="13534"/>
                    <a:pt x="10792" y="13534"/>
                  </a:cubicBezTo>
                  <a:close/>
                </a:path>
              </a:pathLst>
            </a:custGeom>
            <a:solidFill>
              <a:srgbClr val="14A5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457062">
                <a:defRPr sz="2800"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pPr>
            </a:p>
          </p:txBody>
        </p:sp>
      </p:grpSp>
      <p:sp>
        <p:nvSpPr>
          <p:cNvPr id="129" name="Numéro de diapositive"/>
          <p:cNvSpPr txBox="1"/>
          <p:nvPr>
            <p:ph type="sldNum" sz="quarter" idx="2"/>
          </p:nvPr>
        </p:nvSpPr>
        <p:spPr>
          <a:xfrm>
            <a:off x="21036279" y="12472246"/>
            <a:ext cx="5686638" cy="1234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/>
          <a:lstStyle/>
          <a:p>
            <a:pPr/>
            <a:fld id="{86CB4B4D-7CA3-9044-876B-883B54F8677D}" type="slidenum"/>
          </a:p>
        </p:txBody>
      </p:sp>
      <p:grpSp>
        <p:nvGrpSpPr>
          <p:cNvPr id="132" name="Grouper"/>
          <p:cNvGrpSpPr/>
          <p:nvPr/>
        </p:nvGrpSpPr>
        <p:grpSpPr>
          <a:xfrm>
            <a:off x="9571628" y="6715201"/>
            <a:ext cx="5063453" cy="1270001"/>
            <a:chOff x="0" y="0"/>
            <a:chExt cx="5063452" cy="1270000"/>
          </a:xfrm>
        </p:grpSpPr>
        <p:sp>
          <p:nvSpPr>
            <p:cNvPr id="130" name="Site Web"/>
            <p:cNvSpPr/>
            <p:nvPr/>
          </p:nvSpPr>
          <p:spPr>
            <a:xfrm>
              <a:off x="3793452" y="0"/>
              <a:ext cx="1270001" cy="1270000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l">
                <a:defRPr sz="5300"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lvl1pPr>
            </a:lstStyle>
            <a:p>
              <a:pPr/>
              <a:r>
                <a:t>  Site Web</a:t>
              </a:r>
            </a:p>
          </p:txBody>
        </p:sp>
        <p:sp>
          <p:nvSpPr>
            <p:cNvPr id="131" name="Ligne"/>
            <p:cNvSpPr/>
            <p:nvPr/>
          </p:nvSpPr>
          <p:spPr>
            <a:xfrm flipV="1">
              <a:off x="0" y="692737"/>
              <a:ext cx="3539177" cy="276992"/>
            </a:xfrm>
            <a:prstGeom prst="line">
              <a:avLst/>
            </a:prstGeom>
            <a:noFill/>
            <a:ln w="63500" cap="flat">
              <a:solidFill>
                <a:srgbClr val="0E6DE5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135" name="Grouper"/>
          <p:cNvGrpSpPr/>
          <p:nvPr/>
        </p:nvGrpSpPr>
        <p:grpSpPr>
          <a:xfrm>
            <a:off x="9571565" y="7698939"/>
            <a:ext cx="5063516" cy="1270001"/>
            <a:chOff x="0" y="0"/>
            <a:chExt cx="5063514" cy="1270000"/>
          </a:xfrm>
        </p:grpSpPr>
        <p:sp>
          <p:nvSpPr>
            <p:cNvPr id="133" name="Application"/>
            <p:cNvSpPr/>
            <p:nvPr/>
          </p:nvSpPr>
          <p:spPr>
            <a:xfrm>
              <a:off x="3793514" y="0"/>
              <a:ext cx="1270001" cy="1270000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l">
                <a:defRPr sz="5300"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lvl1pPr>
            </a:lstStyle>
            <a:p>
              <a:pPr/>
              <a:r>
                <a:t>  Application</a:t>
              </a:r>
            </a:p>
          </p:txBody>
        </p:sp>
        <p:sp>
          <p:nvSpPr>
            <p:cNvPr id="134" name="Ligne"/>
            <p:cNvSpPr/>
            <p:nvPr/>
          </p:nvSpPr>
          <p:spPr>
            <a:xfrm>
              <a:off x="0" y="14844"/>
              <a:ext cx="3540983" cy="432692"/>
            </a:xfrm>
            <a:prstGeom prst="line">
              <a:avLst/>
            </a:prstGeom>
            <a:noFill/>
            <a:ln w="63500" cap="flat">
              <a:solidFill>
                <a:srgbClr val="0E6DE5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138" name="Grouper"/>
          <p:cNvGrpSpPr/>
          <p:nvPr/>
        </p:nvGrpSpPr>
        <p:grpSpPr>
          <a:xfrm>
            <a:off x="10961472" y="8935329"/>
            <a:ext cx="3673609" cy="1270001"/>
            <a:chOff x="0" y="0"/>
            <a:chExt cx="3673607" cy="1270000"/>
          </a:xfrm>
        </p:grpSpPr>
        <p:sp>
          <p:nvSpPr>
            <p:cNvPr id="136" name="QR Code"/>
            <p:cNvSpPr/>
            <p:nvPr/>
          </p:nvSpPr>
          <p:spPr>
            <a:xfrm>
              <a:off x="2403607" y="0"/>
              <a:ext cx="1270001" cy="1270000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l">
                <a:defRPr sz="5300"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lvl1pPr>
            </a:lstStyle>
            <a:p>
              <a:pPr/>
              <a:r>
                <a:t>  QR Code</a:t>
              </a:r>
            </a:p>
          </p:txBody>
        </p:sp>
        <p:sp>
          <p:nvSpPr>
            <p:cNvPr id="137" name="Ligne"/>
            <p:cNvSpPr/>
            <p:nvPr/>
          </p:nvSpPr>
          <p:spPr>
            <a:xfrm flipV="1">
              <a:off x="0" y="604226"/>
              <a:ext cx="2263302" cy="393168"/>
            </a:xfrm>
            <a:prstGeom prst="line">
              <a:avLst/>
            </a:prstGeom>
            <a:noFill/>
            <a:ln w="63500" cap="flat">
              <a:solidFill>
                <a:srgbClr val="0E6DE5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141" name="Grouper"/>
          <p:cNvGrpSpPr/>
          <p:nvPr/>
        </p:nvGrpSpPr>
        <p:grpSpPr>
          <a:xfrm>
            <a:off x="9254128" y="10902804"/>
            <a:ext cx="9466761" cy="1047716"/>
            <a:chOff x="0" y="0"/>
            <a:chExt cx="9466759" cy="1047714"/>
          </a:xfrm>
        </p:grpSpPr>
        <p:sp>
          <p:nvSpPr>
            <p:cNvPr id="139" name="PayPal / Stripe"/>
            <p:cNvSpPr/>
            <p:nvPr/>
          </p:nvSpPr>
          <p:spPr>
            <a:xfrm>
              <a:off x="4110951" y="0"/>
              <a:ext cx="5355809" cy="1047715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l">
                <a:defRPr sz="5300"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lvl1pPr>
            </a:lstStyle>
            <a:p>
              <a:pPr/>
              <a:r>
                <a:t>  PayPal / Stripe</a:t>
              </a:r>
            </a:p>
          </p:txBody>
        </p:sp>
        <p:sp>
          <p:nvSpPr>
            <p:cNvPr id="140" name="Ligne"/>
            <p:cNvSpPr/>
            <p:nvPr/>
          </p:nvSpPr>
          <p:spPr>
            <a:xfrm flipV="1">
              <a:off x="0" y="533579"/>
              <a:ext cx="3967219" cy="243375"/>
            </a:xfrm>
            <a:prstGeom prst="line">
              <a:avLst/>
            </a:prstGeom>
            <a:noFill/>
            <a:ln w="63500" cap="flat">
              <a:solidFill>
                <a:srgbClr val="0E6DE5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144" name="Grouper"/>
          <p:cNvGrpSpPr/>
          <p:nvPr/>
        </p:nvGrpSpPr>
        <p:grpSpPr>
          <a:xfrm>
            <a:off x="10958578" y="9919067"/>
            <a:ext cx="3676503" cy="1270001"/>
            <a:chOff x="0" y="0"/>
            <a:chExt cx="3676501" cy="1270000"/>
          </a:xfrm>
        </p:grpSpPr>
        <p:sp>
          <p:nvSpPr>
            <p:cNvPr id="142" name="Sans contact"/>
            <p:cNvSpPr/>
            <p:nvPr/>
          </p:nvSpPr>
          <p:spPr>
            <a:xfrm>
              <a:off x="2406501" y="0"/>
              <a:ext cx="1270001" cy="1270000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l">
                <a:defRPr sz="5300"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lvl1pPr>
            </a:lstStyle>
            <a:p>
              <a:pPr/>
              <a:r>
                <a:t>  Sans contact</a:t>
              </a:r>
            </a:p>
          </p:txBody>
        </p:sp>
        <p:sp>
          <p:nvSpPr>
            <p:cNvPr id="143" name="Ligne"/>
            <p:cNvSpPr/>
            <p:nvPr/>
          </p:nvSpPr>
          <p:spPr>
            <a:xfrm>
              <a:off x="0" y="34358"/>
              <a:ext cx="2272809" cy="683798"/>
            </a:xfrm>
            <a:prstGeom prst="line">
              <a:avLst/>
            </a:prstGeom>
            <a:noFill/>
            <a:ln w="63500" cap="flat">
              <a:solidFill>
                <a:srgbClr val="0E6DE5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147" name="Grouper"/>
          <p:cNvGrpSpPr/>
          <p:nvPr/>
        </p:nvGrpSpPr>
        <p:grpSpPr>
          <a:xfrm>
            <a:off x="9241497" y="11679231"/>
            <a:ext cx="5393584" cy="1477311"/>
            <a:chOff x="0" y="0"/>
            <a:chExt cx="5393582" cy="1477310"/>
          </a:xfrm>
        </p:grpSpPr>
        <p:sp>
          <p:nvSpPr>
            <p:cNvPr id="145" name="Carte de crédit"/>
            <p:cNvSpPr/>
            <p:nvPr/>
          </p:nvSpPr>
          <p:spPr>
            <a:xfrm>
              <a:off x="4123582" y="207310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l">
                <a:defRPr sz="5300"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lvl1pPr>
            </a:lstStyle>
            <a:p>
              <a:pPr/>
              <a:r>
                <a:t>  Carte de crédit</a:t>
              </a:r>
            </a:p>
          </p:txBody>
        </p:sp>
        <p:sp>
          <p:nvSpPr>
            <p:cNvPr id="146" name="Ligne"/>
            <p:cNvSpPr/>
            <p:nvPr/>
          </p:nvSpPr>
          <p:spPr>
            <a:xfrm>
              <a:off x="0" y="-1"/>
              <a:ext cx="3996445" cy="780471"/>
            </a:xfrm>
            <a:prstGeom prst="line">
              <a:avLst/>
            </a:prstGeom>
            <a:noFill/>
            <a:ln w="63500" cap="flat">
              <a:solidFill>
                <a:srgbClr val="0E6DE5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</p:grpSp>
      <p:sp>
        <p:nvSpPr>
          <p:cNvPr id="148" name="Texte"/>
          <p:cNvSpPr/>
          <p:nvPr/>
        </p:nvSpPr>
        <p:spPr>
          <a:xfrm>
            <a:off x="6338790" y="12862098"/>
            <a:ext cx="11693720" cy="30567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pc="720" sz="6300">
                <a:solidFill>
                  <a:srgbClr val="D7D7D7"/>
                </a:solidFill>
              </a:defRPr>
            </a:pPr>
          </a:p>
        </p:txBody>
      </p:sp>
      <p:sp>
        <p:nvSpPr>
          <p:cNvPr id="149" name="53212@etu.he2b.be - Léopold Mols"/>
          <p:cNvSpPr/>
          <p:nvPr/>
        </p:nvSpPr>
        <p:spPr>
          <a:xfrm>
            <a:off x="6338790" y="12862098"/>
            <a:ext cx="11589580" cy="278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>
              <a:defRPr spc="377" sz="3300">
                <a:solidFill>
                  <a:srgbClr val="929292"/>
                </a:solidFill>
              </a:defRPr>
            </a:pPr>
            <a:r>
              <a:rPr>
                <a:hlinkClick r:id="rId2" invalidUrl="" action="" tgtFrame="" tooltip="" history="1" highlightClick="0" endSnd="0"/>
              </a:rPr>
              <a:t>53212@etu.he2b.be</a:t>
            </a:r>
            <a:r>
              <a:t> - Léopold Mols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push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16" presetID="2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16" presetID="23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4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400" fill="hold"/>
                                        <p:tgtEl>
                                          <p:spTgt spid="13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16" presetID="23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4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4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Class="entr" nodeType="clickEffect" presetSubtype="16" presetID="23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4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400" fill="hold"/>
                                        <p:tgtEl>
                                          <p:spTgt spid="1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Class="entr" nodeType="clickEffect" presetSubtype="16" presetID="23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4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4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Class="entr" nodeType="clickEffect" presetSubtype="16" presetID="23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4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400" fill="hold"/>
                                        <p:tgtEl>
                                          <p:spTgt spid="14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Class="entr" nodeType="clickEffect" presetSubtype="16" presetID="23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4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400" fill="hold"/>
                                        <p:tgtEl>
                                          <p:spTgt spid="12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Class="entr" nodeType="clickEffect" presetSubtype="16" presetID="23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4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4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Class="entr" nodeType="clickEffect" presetSubtype="16" presetID="23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4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400" fill="hold"/>
                                        <p:tgtEl>
                                          <p:spTgt spid="14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32" grpId="3"/>
      <p:bldP build="whole" bldLvl="1" animBg="1" rev="0" advAuto="0" spid="124" grpId="2"/>
      <p:bldP build="whole" bldLvl="1" animBg="1" rev="0" advAuto="0" spid="121" grpId="1"/>
      <p:bldP build="whole" bldLvl="1" animBg="1" rev="0" advAuto="0" spid="141" grpId="9"/>
      <p:bldP build="whole" bldLvl="1" animBg="1" rev="0" advAuto="0" spid="144" grpId="7"/>
      <p:bldP build="whole" bldLvl="1" animBg="1" rev="0" advAuto="0" spid="118" grpId="5"/>
      <p:bldP build="whole" bldLvl="1" animBg="1" rev="0" advAuto="0" spid="128" grpId="8"/>
      <p:bldP build="whole" bldLvl="1" animBg="1" rev="0" advAuto="0" spid="147" grpId="10"/>
      <p:bldP build="whole" bldLvl="1" animBg="1" rev="0" advAuto="0" spid="135" grpId="4"/>
      <p:bldP build="whole" bldLvl="1" animBg="1" rev="0" advAuto="0" spid="138" grpId="6"/>
    </p:bldLst>
  </p:timing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494949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rgbClr val="0E6DE5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ctr" defTabSz="18284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7500" u="none" kumimoji="0" normalizeH="0">
            <a:ln>
              <a:noFill/>
            </a:ln>
            <a:solidFill>
              <a:srgbClr val="494949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rgbClr val="0E6DE5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8284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7500" u="none" kumimoji="0" normalizeH="0">
            <a:ln>
              <a:noFill/>
            </a:ln>
            <a:solidFill>
              <a:srgbClr val="494949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rgbClr val="0E6DE5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ctr" defTabSz="18284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7500" u="none" kumimoji="0" normalizeH="0">
            <a:ln>
              <a:noFill/>
            </a:ln>
            <a:solidFill>
              <a:srgbClr val="494949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rgbClr val="0E6DE5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8284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7500" u="none" kumimoji="0" normalizeH="0">
            <a:ln>
              <a:noFill/>
            </a:ln>
            <a:solidFill>
              <a:srgbClr val="494949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